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5.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6.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7.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6" r:id="rId3"/>
    <p:sldMasterId id="2147483690" r:id="rId4"/>
    <p:sldMasterId id="2147483710" r:id="rId5"/>
    <p:sldMasterId id="2147483741" r:id="rId6"/>
    <p:sldMasterId id="2147483753" r:id="rId7"/>
    <p:sldMasterId id="2147483758" r:id="rId8"/>
  </p:sldMasterIdLst>
  <p:notesMasterIdLst>
    <p:notesMasterId r:id="rId37"/>
  </p:notesMasterIdLst>
  <p:sldIdLst>
    <p:sldId id="256" r:id="rId9"/>
    <p:sldId id="325" r:id="rId10"/>
    <p:sldId id="338" r:id="rId11"/>
    <p:sldId id="335" r:id="rId12"/>
    <p:sldId id="259" r:id="rId13"/>
    <p:sldId id="260" r:id="rId14"/>
    <p:sldId id="326" r:id="rId15"/>
    <p:sldId id="339" r:id="rId16"/>
    <p:sldId id="261" r:id="rId17"/>
    <p:sldId id="262" r:id="rId18"/>
    <p:sldId id="303" r:id="rId19"/>
    <p:sldId id="302" r:id="rId20"/>
    <p:sldId id="263" r:id="rId21"/>
    <p:sldId id="334" r:id="rId22"/>
    <p:sldId id="340" r:id="rId23"/>
    <p:sldId id="351" r:id="rId24"/>
    <p:sldId id="352" r:id="rId25"/>
    <p:sldId id="342" r:id="rId26"/>
    <p:sldId id="264" r:id="rId27"/>
    <p:sldId id="344" r:id="rId28"/>
    <p:sldId id="354" r:id="rId29"/>
    <p:sldId id="270" r:id="rId30"/>
    <p:sldId id="353" r:id="rId31"/>
    <p:sldId id="355" r:id="rId32"/>
    <p:sldId id="310" r:id="rId33"/>
    <p:sldId id="307" r:id="rId34"/>
    <p:sldId id="291" r:id="rId35"/>
    <p:sldId id="350"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56" autoAdjust="0"/>
    <p:restoredTop sz="74007" autoAdjust="0"/>
  </p:normalViewPr>
  <p:slideViewPr>
    <p:cSldViewPr>
      <p:cViewPr varScale="1">
        <p:scale>
          <a:sx n="65" d="100"/>
          <a:sy n="65" d="100"/>
        </p:scale>
        <p:origin x="-1997"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3.xml"/><Relationship Id="rId34" Type="http://schemas.openxmlformats.org/officeDocument/2006/relationships/slide" Target="slides/slide26.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F960DC4-764D-4D47-97BC-B9E103E47947}" type="datetimeFigureOut">
              <a:rPr lang="en-US" smtClean="0"/>
              <a:t>11/16/2018</a:t>
            </a:fld>
            <a:endParaRPr lang="en-US" dirty="0"/>
          </a:p>
        </p:txBody>
      </p:sp>
      <p:sp>
        <p:nvSpPr>
          <p:cNvPr id="4" name="Tijdelijke aanduiding voor dia-afbeelding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2C9E2F2-73A6-4B55-AB89-90BC1C1595EB}" type="slidenum">
              <a:rPr lang="en-US" smtClean="0"/>
              <a:t>‹nr.›</a:t>
            </a:fld>
            <a:endParaRPr lang="en-US" dirty="0"/>
          </a:p>
        </p:txBody>
      </p:sp>
    </p:spTree>
    <p:extLst>
      <p:ext uri="{BB962C8B-B14F-4D97-AF65-F5344CB8AC3E}">
        <p14:creationId xmlns:p14="http://schemas.microsoft.com/office/powerpoint/2010/main" val="2773248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C2C9E2F2-73A6-4B55-AB89-90BC1C1595EB}" type="slidenum">
              <a:rPr lang="en-US" smtClean="0"/>
              <a:t>1</a:t>
            </a:fld>
            <a:endParaRPr lang="en-US" dirty="0"/>
          </a:p>
        </p:txBody>
      </p:sp>
    </p:spTree>
    <p:extLst>
      <p:ext uri="{BB962C8B-B14F-4D97-AF65-F5344CB8AC3E}">
        <p14:creationId xmlns:p14="http://schemas.microsoft.com/office/powerpoint/2010/main" val="2667177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43000" y="685800"/>
            <a:ext cx="4572000" cy="3429000"/>
          </a:xfrm>
        </p:spPr>
      </p:sp>
      <p:sp>
        <p:nvSpPr>
          <p:cNvPr id="3" name="Tijdelijke aanduiding voor notities 2"/>
          <p:cNvSpPr>
            <a:spLocks noGrp="1"/>
          </p:cNvSpPr>
          <p:nvPr>
            <p:ph type="body" idx="1"/>
          </p:nvPr>
        </p:nvSpPr>
        <p:spPr/>
        <p:txBody>
          <a:bodyPr/>
          <a:lstStyle/>
          <a:p>
            <a:r>
              <a:rPr lang="nl-NL" dirty="0" smtClean="0"/>
              <a:t>Substance</a:t>
            </a:r>
            <a:r>
              <a:rPr lang="nl-NL" baseline="0" dirty="0" smtClean="0"/>
              <a:t>– Specified Substance relationship = Grouping of data elements in the Substance and Specified Substance Group 1,2,3 and 4 levels. </a:t>
            </a:r>
            <a:br>
              <a:rPr lang="nl-NL" baseline="0" dirty="0" smtClean="0"/>
            </a:br>
            <a:r>
              <a:rPr lang="nl-NL" baseline="0" dirty="0" smtClean="0"/>
              <a:t>Group 1 = additional information of the substance; Group 2 = Manufacturing information; Group 3 = In-House or Official reference source information e.g. pharmacopoeial information; Group 4 concerns detailed  substance information like quality specifications, analytical and detailed manufacturing information.</a:t>
            </a:r>
            <a:endParaRPr lang="en-US" dirty="0"/>
          </a:p>
        </p:txBody>
      </p:sp>
      <p:sp>
        <p:nvSpPr>
          <p:cNvPr id="4" name="Tijdelijke aanduiding voor dianummer 3"/>
          <p:cNvSpPr>
            <a:spLocks noGrp="1"/>
          </p:cNvSpPr>
          <p:nvPr>
            <p:ph type="sldNum" sz="quarter" idx="10"/>
          </p:nvPr>
        </p:nvSpPr>
        <p:spPr/>
        <p:txBody>
          <a:bodyPr/>
          <a:lstStyle/>
          <a:p>
            <a:fld id="{C2C9E2F2-73A6-4B55-AB89-90BC1C1595EB}" type="slidenum">
              <a:rPr lang="en-US" smtClean="0"/>
              <a:t>10</a:t>
            </a:fld>
            <a:endParaRPr lang="en-US" dirty="0"/>
          </a:p>
        </p:txBody>
      </p:sp>
    </p:spTree>
    <p:extLst>
      <p:ext uri="{BB962C8B-B14F-4D97-AF65-F5344CB8AC3E}">
        <p14:creationId xmlns:p14="http://schemas.microsoft.com/office/powerpoint/2010/main" val="2967796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43000" y="685800"/>
            <a:ext cx="4572000" cy="3429000"/>
          </a:xfrm>
        </p:spPr>
      </p:sp>
      <p:sp>
        <p:nvSpPr>
          <p:cNvPr id="3" name="Tijdelijke aanduiding voor notities 2"/>
          <p:cNvSpPr>
            <a:spLocks noGrp="1"/>
          </p:cNvSpPr>
          <p:nvPr>
            <p:ph type="body" idx="1"/>
          </p:nvPr>
        </p:nvSpPr>
        <p:spPr/>
        <p:txBody>
          <a:bodyPr/>
          <a:lstStyle/>
          <a:p>
            <a:r>
              <a:rPr lang="nl-NL" dirty="0" smtClean="0"/>
              <a:t>Main routes of Substance – Specified Substance Relationships: 1) Substance – SSG</a:t>
            </a:r>
            <a:r>
              <a:rPr lang="nl-NL" baseline="0" dirty="0" smtClean="0"/>
              <a:t>2 information – SSG4 information; </a:t>
            </a:r>
            <a:br>
              <a:rPr lang="nl-NL" baseline="0" dirty="0" smtClean="0"/>
            </a:br>
            <a:r>
              <a:rPr lang="nl-NL" baseline="0" dirty="0" smtClean="0"/>
              <a:t>2) Substance – SSG1 – SSG2 – SSG4</a:t>
            </a:r>
            <a:br>
              <a:rPr lang="nl-NL" baseline="0" dirty="0" smtClean="0"/>
            </a:br>
            <a:r>
              <a:rPr lang="nl-NL" baseline="0" dirty="0" smtClean="0"/>
              <a:t>3) Substance – SSG3 or Substance – SSG1 – SSG3 (SSG4) information</a:t>
            </a:r>
            <a:endParaRPr lang="en-US" dirty="0"/>
          </a:p>
        </p:txBody>
      </p:sp>
      <p:sp>
        <p:nvSpPr>
          <p:cNvPr id="4" name="Tijdelijke aanduiding voor dianummer 3"/>
          <p:cNvSpPr>
            <a:spLocks noGrp="1"/>
          </p:cNvSpPr>
          <p:nvPr>
            <p:ph type="sldNum" sz="quarter" idx="10"/>
          </p:nvPr>
        </p:nvSpPr>
        <p:spPr/>
        <p:txBody>
          <a:bodyPr/>
          <a:lstStyle/>
          <a:p>
            <a:fld id="{C2C9E2F2-73A6-4B55-AB89-90BC1C1595EB}" type="slidenum">
              <a:rPr lang="en-US" smtClean="0"/>
              <a:t>11</a:t>
            </a:fld>
            <a:endParaRPr lang="en-US" dirty="0"/>
          </a:p>
        </p:txBody>
      </p:sp>
    </p:spTree>
    <p:extLst>
      <p:ext uri="{BB962C8B-B14F-4D97-AF65-F5344CB8AC3E}">
        <p14:creationId xmlns:p14="http://schemas.microsoft.com/office/powerpoint/2010/main" val="2938352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43000" y="685800"/>
            <a:ext cx="4572000" cy="3429000"/>
          </a:xfrm>
        </p:spPr>
      </p:sp>
      <p:sp>
        <p:nvSpPr>
          <p:cNvPr id="3" name="Tijdelijke aanduiding voor notities 2"/>
          <p:cNvSpPr>
            <a:spLocks noGrp="1"/>
          </p:cNvSpPr>
          <p:nvPr>
            <p:ph type="body" idx="1"/>
          </p:nvPr>
        </p:nvSpPr>
        <p:spPr/>
        <p:txBody>
          <a:bodyPr/>
          <a:lstStyle/>
          <a:p>
            <a:r>
              <a:rPr lang="nl-NL" dirty="0" smtClean="0"/>
              <a:t>Data</a:t>
            </a:r>
            <a:r>
              <a:rPr lang="nl-NL" baseline="0" dirty="0" smtClean="0"/>
              <a:t> elements of</a:t>
            </a:r>
            <a:r>
              <a:rPr lang="nl-NL" dirty="0" smtClean="0"/>
              <a:t> the Specified</a:t>
            </a:r>
            <a:r>
              <a:rPr lang="nl-NL" baseline="0" dirty="0" smtClean="0"/>
              <a:t> Substance Groups according to the Published ISO 11238 standard:</a:t>
            </a:r>
            <a:r>
              <a:rPr lang="nl-NL" dirty="0" smtClean="0"/>
              <a:t/>
            </a:r>
            <a:br>
              <a:rPr lang="nl-NL" dirty="0" smtClean="0"/>
            </a:br>
            <a:r>
              <a:rPr lang="nl-NL" dirty="0" smtClean="0"/>
              <a:t>SSG1- Data</a:t>
            </a:r>
            <a:r>
              <a:rPr lang="nl-NL" baseline="0" dirty="0" smtClean="0"/>
              <a:t> element group</a:t>
            </a:r>
            <a:r>
              <a:rPr lang="nl-NL" dirty="0" smtClean="0"/>
              <a:t>: Constituent,</a:t>
            </a:r>
            <a:r>
              <a:rPr lang="nl-NL" baseline="0" dirty="0" smtClean="0"/>
              <a:t> Physical form, Fraction and characteristic attribute (Properties, Particulars) description and relation to the modification group for specific modification description.</a:t>
            </a:r>
            <a:br>
              <a:rPr lang="nl-NL" baseline="0" dirty="0" smtClean="0"/>
            </a:br>
            <a:r>
              <a:rPr lang="nl-NL" baseline="0" dirty="0" smtClean="0"/>
              <a:t>SSG2 – Data element group: Organisation and high-level manufacturing description;</a:t>
            </a:r>
            <a:br>
              <a:rPr lang="nl-NL" baseline="0" dirty="0" smtClean="0"/>
            </a:br>
            <a:r>
              <a:rPr lang="nl-NL" baseline="0" dirty="0" smtClean="0"/>
              <a:t>SSG3 – Data element group: Grade</a:t>
            </a:r>
            <a:br>
              <a:rPr lang="nl-NL" baseline="0" dirty="0" smtClean="0"/>
            </a:br>
            <a:r>
              <a:rPr lang="nl-NL" baseline="0" dirty="0" smtClean="0"/>
              <a:t>Each Specified Substance Group is linked to Reference information</a:t>
            </a:r>
            <a:endParaRPr lang="en-US" dirty="0"/>
          </a:p>
        </p:txBody>
      </p:sp>
      <p:sp>
        <p:nvSpPr>
          <p:cNvPr id="4" name="Tijdelijke aanduiding voor dianummer 3"/>
          <p:cNvSpPr>
            <a:spLocks noGrp="1"/>
          </p:cNvSpPr>
          <p:nvPr>
            <p:ph type="sldNum" sz="quarter" idx="10"/>
          </p:nvPr>
        </p:nvSpPr>
        <p:spPr/>
        <p:txBody>
          <a:bodyPr/>
          <a:lstStyle/>
          <a:p>
            <a:fld id="{C2C9E2F2-73A6-4B55-AB89-90BC1C1595EB}" type="slidenum">
              <a:rPr lang="en-US" smtClean="0"/>
              <a:t>12</a:t>
            </a:fld>
            <a:endParaRPr lang="en-US" dirty="0"/>
          </a:p>
        </p:txBody>
      </p:sp>
    </p:spTree>
    <p:extLst>
      <p:ext uri="{BB962C8B-B14F-4D97-AF65-F5344CB8AC3E}">
        <p14:creationId xmlns:p14="http://schemas.microsoft.com/office/powerpoint/2010/main" val="3511291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43000" y="685800"/>
            <a:ext cx="4572000" cy="3429000"/>
          </a:xfrm>
        </p:spPr>
      </p:sp>
      <p:sp>
        <p:nvSpPr>
          <p:cNvPr id="3" name="Tijdelijke aanduiding voor notities 2"/>
          <p:cNvSpPr>
            <a:spLocks noGrp="1"/>
          </p:cNvSpPr>
          <p:nvPr>
            <p:ph type="body" idx="1"/>
          </p:nvPr>
        </p:nvSpPr>
        <p:spPr/>
        <p:txBody>
          <a:bodyPr/>
          <a:lstStyle/>
          <a:p>
            <a:r>
              <a:rPr lang="nl-NL" dirty="0" smtClean="0"/>
              <a:t>Substance</a:t>
            </a:r>
            <a:r>
              <a:rPr lang="nl-NL" baseline="0" dirty="0" smtClean="0"/>
              <a:t> and Specified Substance (s) ‘Parent’ relationship. Each following step is preceeded by the Parent step. Triamcinolone acetonide is the Parent of both Triamcinolone acetonide-Ph.Eur./-USP and Triamcinolone acetonide, micronised.</a:t>
            </a:r>
            <a:endParaRPr lang="en-US" dirty="0"/>
          </a:p>
        </p:txBody>
      </p:sp>
      <p:sp>
        <p:nvSpPr>
          <p:cNvPr id="4" name="Tijdelijke aanduiding voor dianummer 3"/>
          <p:cNvSpPr>
            <a:spLocks noGrp="1"/>
          </p:cNvSpPr>
          <p:nvPr>
            <p:ph type="sldNum" sz="quarter" idx="10"/>
          </p:nvPr>
        </p:nvSpPr>
        <p:spPr/>
        <p:txBody>
          <a:bodyPr/>
          <a:lstStyle/>
          <a:p>
            <a:fld id="{C2C9E2F2-73A6-4B55-AB89-90BC1C1595EB}" type="slidenum">
              <a:rPr lang="en-US" smtClean="0"/>
              <a:t>13</a:t>
            </a:fld>
            <a:endParaRPr lang="en-US" dirty="0"/>
          </a:p>
        </p:txBody>
      </p:sp>
    </p:spTree>
    <p:extLst>
      <p:ext uri="{BB962C8B-B14F-4D97-AF65-F5344CB8AC3E}">
        <p14:creationId xmlns:p14="http://schemas.microsoft.com/office/powerpoint/2010/main" val="15419649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baseline="0" dirty="0" smtClean="0"/>
              <a:t>The </a:t>
            </a:r>
            <a:r>
              <a:rPr lang="nl-NL" b="1" baseline="0" dirty="0" smtClean="0"/>
              <a:t>proposed Updated </a:t>
            </a:r>
            <a:r>
              <a:rPr lang="nl-NL" baseline="0" dirty="0" smtClean="0"/>
              <a:t>Specified Substance Group 2 includes the data element group ‘Grade’ to the high-level manufacturing information under the element group name ‘Manufactured_Grade’ . The advantage is that specifications of </a:t>
            </a:r>
            <a:r>
              <a:rPr lang="nl-NL" b="1" baseline="0" dirty="0" smtClean="0"/>
              <a:t>one </a:t>
            </a:r>
            <a:r>
              <a:rPr lang="nl-NL" b="0" baseline="0" dirty="0" smtClean="0"/>
              <a:t>substance or specified substance can be captured from several Pharmacopoeial/ In-House Grades, within one manufacturing process. This will reduce substantially the number of Specified Substance Group 3 Identifiers. </a:t>
            </a:r>
            <a:br>
              <a:rPr lang="nl-NL" b="0" baseline="0" dirty="0" smtClean="0"/>
            </a:br>
            <a:r>
              <a:rPr lang="nl-NL" b="0" baseline="0" dirty="0" smtClean="0"/>
              <a:t>In addition the element group ‘Production_Step’ is shifted from the ‘Extended’ view to the ‘High-Level’ view, which provides an easy description of the manufacturing process: Bulk production in Plant 1, Micronisation in Plant 2. The specification for the Particle size can be captured an In-House specification and laid down as a reference document.</a:t>
            </a:r>
          </a:p>
          <a:p>
            <a:r>
              <a:rPr lang="nl-NL" b="0" baseline="0" dirty="0" smtClean="0"/>
              <a:t>The Polymorfic Form is laid down in the element group ‘Physical_Form’ at the Specified Substance Group 1 Information level</a:t>
            </a:r>
            <a:endParaRPr lang="en-US" b="1" dirty="0"/>
          </a:p>
        </p:txBody>
      </p:sp>
      <p:sp>
        <p:nvSpPr>
          <p:cNvPr id="4" name="Tijdelijke aanduiding voor dianummer 3"/>
          <p:cNvSpPr>
            <a:spLocks noGrp="1"/>
          </p:cNvSpPr>
          <p:nvPr>
            <p:ph type="sldNum" sz="quarter" idx="10"/>
          </p:nvPr>
        </p:nvSpPr>
        <p:spPr/>
        <p:txBody>
          <a:bodyPr/>
          <a:lstStyle/>
          <a:p>
            <a:fld id="{C2C9E2F2-73A6-4B55-AB89-90BC1C1595EB}" type="slidenum">
              <a:rPr lang="en-US" smtClean="0"/>
              <a:t>14</a:t>
            </a:fld>
            <a:endParaRPr lang="en-US" dirty="0"/>
          </a:p>
        </p:txBody>
      </p:sp>
    </p:spTree>
    <p:extLst>
      <p:ext uri="{BB962C8B-B14F-4D97-AF65-F5344CB8AC3E}">
        <p14:creationId xmlns:p14="http://schemas.microsoft.com/office/powerpoint/2010/main" val="1179977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The Extended Specified Substance Group 2 Information level is updated</a:t>
            </a:r>
            <a:r>
              <a:rPr lang="nl-NL" baseline="0" dirty="0" smtClean="0"/>
              <a:t> accordingly.</a:t>
            </a:r>
            <a:endParaRPr lang="en-US" dirty="0"/>
          </a:p>
        </p:txBody>
      </p:sp>
      <p:sp>
        <p:nvSpPr>
          <p:cNvPr id="4" name="Tijdelijke aanduiding voor dianummer 3"/>
          <p:cNvSpPr>
            <a:spLocks noGrp="1"/>
          </p:cNvSpPr>
          <p:nvPr>
            <p:ph type="sldNum" sz="quarter" idx="10"/>
          </p:nvPr>
        </p:nvSpPr>
        <p:spPr/>
        <p:txBody>
          <a:bodyPr/>
          <a:lstStyle/>
          <a:p>
            <a:fld id="{C2C9E2F2-73A6-4B55-AB89-90BC1C1595EB}" type="slidenum">
              <a:rPr lang="en-US" smtClean="0"/>
              <a:t>15</a:t>
            </a:fld>
            <a:endParaRPr lang="en-US" dirty="0"/>
          </a:p>
        </p:txBody>
      </p:sp>
    </p:spTree>
    <p:extLst>
      <p:ext uri="{BB962C8B-B14F-4D97-AF65-F5344CB8AC3E}">
        <p14:creationId xmlns:p14="http://schemas.microsoft.com/office/powerpoint/2010/main" val="2715613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Example of Substance and Specified Substance Group 1 Information.</a:t>
            </a:r>
            <a:br>
              <a:rPr lang="nl-NL" dirty="0" smtClean="0"/>
            </a:br>
            <a:r>
              <a:rPr lang="nl-NL" dirty="0" smtClean="0"/>
              <a:t>Substance Information level: Source material information + Part</a:t>
            </a:r>
            <a:r>
              <a:rPr lang="nl-NL" baseline="0" dirty="0" smtClean="0"/>
              <a:t> (Salvia miltiorrhiza Bunge, Root and Rhizome, Dry.</a:t>
            </a:r>
            <a:br>
              <a:rPr lang="nl-NL" baseline="0" dirty="0" smtClean="0"/>
            </a:br>
            <a:r>
              <a:rPr lang="nl-NL" baseline="0" dirty="0" smtClean="0"/>
              <a:t>Specified Substance information: Harvest time and storage condition, Constituents specification, Analytical maker specification (Rosmarinic acid NLT 0,17)</a:t>
            </a:r>
            <a:endParaRPr lang="en-US" dirty="0"/>
          </a:p>
        </p:txBody>
      </p:sp>
      <p:sp>
        <p:nvSpPr>
          <p:cNvPr id="4" name="Tijdelijke aanduiding voor dianummer 3"/>
          <p:cNvSpPr>
            <a:spLocks noGrp="1"/>
          </p:cNvSpPr>
          <p:nvPr>
            <p:ph type="sldNum" sz="quarter" idx="10"/>
          </p:nvPr>
        </p:nvSpPr>
        <p:spPr/>
        <p:txBody>
          <a:bodyPr/>
          <a:lstStyle/>
          <a:p>
            <a:fld id="{C2C9E2F2-73A6-4B55-AB89-90BC1C1595EB}" type="slidenum">
              <a:rPr lang="en-US" smtClean="0"/>
              <a:t>16</a:t>
            </a:fld>
            <a:endParaRPr lang="en-US" dirty="0"/>
          </a:p>
        </p:txBody>
      </p:sp>
    </p:spTree>
    <p:extLst>
      <p:ext uri="{BB962C8B-B14F-4D97-AF65-F5344CB8AC3E}">
        <p14:creationId xmlns:p14="http://schemas.microsoft.com/office/powerpoint/2010/main" val="10357461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jdelijke aanduiding voor dia-afbeelding 1"/>
          <p:cNvSpPr>
            <a:spLocks noGrp="1" noRot="1" noChangeAspect="1" noTextEdit="1"/>
          </p:cNvSpPr>
          <p:nvPr>
            <p:ph type="sldImg"/>
          </p:nvPr>
        </p:nvSpPr>
        <p:spPr>
          <a:xfrm>
            <a:off x="1143000" y="685800"/>
            <a:ext cx="4572000" cy="3429000"/>
          </a:xfrm>
          <a:ln/>
        </p:spPr>
      </p:sp>
      <p:sp>
        <p:nvSpPr>
          <p:cNvPr id="37891" name="Tijdelijke aanduiding voor notities 2"/>
          <p:cNvSpPr>
            <a:spLocks noGrp="1"/>
          </p:cNvSpPr>
          <p:nvPr>
            <p:ph type="body" idx="1"/>
          </p:nvPr>
        </p:nvSpPr>
        <p:spPr>
          <a:noFill/>
        </p:spPr>
        <p:txBody>
          <a:bodyPr/>
          <a:lstStyle/>
          <a:p>
            <a:r>
              <a:rPr lang="nl-NL" altLang="en-US" dirty="0" smtClean="0">
                <a:latin typeface="Arial" charset="0"/>
              </a:rPr>
              <a:t>Example of a two steps Extraction process: 1) Ethanol – water (90 – 10); 2) Extract of the residue: Water (100). On the end the</a:t>
            </a:r>
            <a:r>
              <a:rPr lang="nl-NL" altLang="en-US" baseline="0" dirty="0" smtClean="0">
                <a:latin typeface="Arial" charset="0"/>
              </a:rPr>
              <a:t> two extracts are combined.</a:t>
            </a:r>
            <a:endParaRPr lang="nl-NL" altLang="en-US" dirty="0" smtClean="0">
              <a:latin typeface="Arial" charset="0"/>
            </a:endParaRPr>
          </a:p>
          <a:p>
            <a:endParaRPr lang="en-US" altLang="en-US" dirty="0" smtClean="0">
              <a:latin typeface="Arial" charset="0"/>
            </a:endParaRPr>
          </a:p>
        </p:txBody>
      </p:sp>
      <p:sp>
        <p:nvSpPr>
          <p:cNvPr id="37892" name="Tijdelijke aanduiding voor dianummer 3"/>
          <p:cNvSpPr>
            <a:spLocks noGrp="1"/>
          </p:cNvSpPr>
          <p:nvPr>
            <p:ph type="sldNum" sz="quarter" idx="5"/>
          </p:nvPr>
        </p:nvSpPr>
        <p:spPr>
          <a:noFill/>
        </p:spPr>
        <p:txBody>
          <a:bodyPr/>
          <a:lstStyle>
            <a:lvl1pPr>
              <a:spcBef>
                <a:spcPct val="30000"/>
              </a:spcBef>
              <a:defRPr sz="1200">
                <a:solidFill>
                  <a:schemeClr val="tx1"/>
                </a:solidFill>
                <a:latin typeface="Verdana" pitchFamily="34" charset="0"/>
              </a:defRPr>
            </a:lvl1pPr>
            <a:lvl2pPr marL="742950" indent="-285750">
              <a:spcBef>
                <a:spcPct val="30000"/>
              </a:spcBef>
              <a:defRPr sz="1200">
                <a:solidFill>
                  <a:schemeClr val="tx1"/>
                </a:solidFill>
                <a:latin typeface="Verdana" pitchFamily="34" charset="0"/>
              </a:defRPr>
            </a:lvl2pPr>
            <a:lvl3pPr marL="1143000" indent="-228600">
              <a:spcBef>
                <a:spcPct val="30000"/>
              </a:spcBef>
              <a:defRPr sz="1200">
                <a:solidFill>
                  <a:schemeClr val="tx1"/>
                </a:solidFill>
                <a:latin typeface="Verdana" pitchFamily="34" charset="0"/>
              </a:defRPr>
            </a:lvl3pPr>
            <a:lvl4pPr marL="1600200" indent="-228600">
              <a:spcBef>
                <a:spcPct val="30000"/>
              </a:spcBef>
              <a:defRPr sz="1200">
                <a:solidFill>
                  <a:schemeClr val="tx1"/>
                </a:solidFill>
                <a:latin typeface="Verdana" pitchFamily="34" charset="0"/>
              </a:defRPr>
            </a:lvl4pPr>
            <a:lvl5pPr marL="2057400" indent="-228600">
              <a:spcBef>
                <a:spcPct val="30000"/>
              </a:spcBef>
              <a:defRPr sz="1200">
                <a:solidFill>
                  <a:schemeClr val="tx1"/>
                </a:solidFill>
                <a:latin typeface="Verdana" pitchFamily="34" charset="0"/>
              </a:defRPr>
            </a:lvl5pPr>
            <a:lvl6pPr marL="2514600" indent="-228600" eaLnBrk="0" fontAlgn="base" hangingPunct="0">
              <a:spcBef>
                <a:spcPct val="30000"/>
              </a:spcBef>
              <a:spcAft>
                <a:spcPct val="0"/>
              </a:spcAft>
              <a:defRPr sz="1200">
                <a:solidFill>
                  <a:schemeClr val="tx1"/>
                </a:solidFill>
                <a:latin typeface="Verdana" pitchFamily="34" charset="0"/>
              </a:defRPr>
            </a:lvl6pPr>
            <a:lvl7pPr marL="2971800" indent="-228600" eaLnBrk="0" fontAlgn="base" hangingPunct="0">
              <a:spcBef>
                <a:spcPct val="30000"/>
              </a:spcBef>
              <a:spcAft>
                <a:spcPct val="0"/>
              </a:spcAft>
              <a:defRPr sz="1200">
                <a:solidFill>
                  <a:schemeClr val="tx1"/>
                </a:solidFill>
                <a:latin typeface="Verdana" pitchFamily="34" charset="0"/>
              </a:defRPr>
            </a:lvl7pPr>
            <a:lvl8pPr marL="3429000" indent="-228600" eaLnBrk="0" fontAlgn="base" hangingPunct="0">
              <a:spcBef>
                <a:spcPct val="30000"/>
              </a:spcBef>
              <a:spcAft>
                <a:spcPct val="0"/>
              </a:spcAft>
              <a:defRPr sz="1200">
                <a:solidFill>
                  <a:schemeClr val="tx1"/>
                </a:solidFill>
                <a:latin typeface="Verdana" pitchFamily="34" charset="0"/>
              </a:defRPr>
            </a:lvl8pPr>
            <a:lvl9pPr marL="3886200" indent="-228600" eaLnBrk="0" fontAlgn="base" hangingPunct="0">
              <a:spcBef>
                <a:spcPct val="30000"/>
              </a:spcBef>
              <a:spcAft>
                <a:spcPct val="0"/>
              </a:spcAft>
              <a:defRPr sz="1200">
                <a:solidFill>
                  <a:schemeClr val="tx1"/>
                </a:solidFill>
                <a:latin typeface="Verdana" pitchFamily="34" charset="0"/>
              </a:defRPr>
            </a:lvl9pPr>
          </a:lstStyle>
          <a:p>
            <a:pPr>
              <a:spcBef>
                <a:spcPct val="0"/>
              </a:spcBef>
            </a:pPr>
            <a:fld id="{18CD8B73-FFC0-4435-AC29-466A1B5E9E72}" type="slidenum">
              <a:rPr lang="nl-NL" altLang="en-US">
                <a:solidFill>
                  <a:srgbClr val="000000"/>
                </a:solidFill>
                <a:latin typeface="Arial" charset="0"/>
              </a:rPr>
              <a:pPr>
                <a:spcBef>
                  <a:spcPct val="0"/>
                </a:spcBef>
              </a:pPr>
              <a:t>17</a:t>
            </a:fld>
            <a:endParaRPr lang="nl-NL" altLang="en-US" dirty="0">
              <a:solidFill>
                <a:srgbClr val="000000"/>
              </a:solidFill>
              <a:latin typeface="Arial" charset="0"/>
            </a:endParaRPr>
          </a:p>
        </p:txBody>
      </p:sp>
    </p:spTree>
    <p:extLst>
      <p:ext uri="{BB962C8B-B14F-4D97-AF65-F5344CB8AC3E}">
        <p14:creationId xmlns:p14="http://schemas.microsoft.com/office/powerpoint/2010/main" val="9470295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Updated view of Specified Substance Group 4 in accordance with the update of data</a:t>
            </a:r>
            <a:r>
              <a:rPr lang="nl-NL" baseline="0" dirty="0" smtClean="0"/>
              <a:t> element group ‘Manufacturing’ as discussed in the previous slides</a:t>
            </a:r>
            <a:endParaRPr lang="en-US" dirty="0"/>
          </a:p>
        </p:txBody>
      </p:sp>
      <p:sp>
        <p:nvSpPr>
          <p:cNvPr id="4" name="Tijdelijke aanduiding voor dianummer 3"/>
          <p:cNvSpPr>
            <a:spLocks noGrp="1"/>
          </p:cNvSpPr>
          <p:nvPr>
            <p:ph type="sldNum" sz="quarter" idx="10"/>
          </p:nvPr>
        </p:nvSpPr>
        <p:spPr/>
        <p:txBody>
          <a:bodyPr/>
          <a:lstStyle/>
          <a:p>
            <a:fld id="{C2C9E2F2-73A6-4B55-AB89-90BC1C1595EB}" type="slidenum">
              <a:rPr lang="en-US" smtClean="0"/>
              <a:t>18</a:t>
            </a:fld>
            <a:endParaRPr lang="en-US" dirty="0"/>
          </a:p>
        </p:txBody>
      </p:sp>
    </p:spTree>
    <p:extLst>
      <p:ext uri="{BB962C8B-B14F-4D97-AF65-F5344CB8AC3E}">
        <p14:creationId xmlns:p14="http://schemas.microsoft.com/office/powerpoint/2010/main" val="34080954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In Europe the EMA is using Mater Data</a:t>
            </a:r>
            <a:r>
              <a:rPr lang="nl-NL" baseline="0" dirty="0" smtClean="0"/>
              <a:t> management: SPOR </a:t>
            </a:r>
            <a:r>
              <a:rPr lang="en-US" b="1" dirty="0" smtClean="0">
                <a:solidFill>
                  <a:srgbClr val="00B0F0"/>
                </a:solidFill>
              </a:rPr>
              <a:t>S= </a:t>
            </a:r>
            <a:r>
              <a:rPr lang="en-US" dirty="0" smtClean="0"/>
              <a:t>Identification of Ingredients; </a:t>
            </a:r>
            <a:r>
              <a:rPr lang="en-US" b="1" dirty="0" smtClean="0">
                <a:solidFill>
                  <a:srgbClr val="00B0F0"/>
                </a:solidFill>
              </a:rPr>
              <a:t>P= </a:t>
            </a:r>
            <a:r>
              <a:rPr lang="en-US" dirty="0" smtClean="0"/>
              <a:t>Identification medicinal products in accordance with EU Directives and Guidelines;</a:t>
            </a:r>
          </a:p>
          <a:p>
            <a:r>
              <a:rPr lang="en-US" b="1" dirty="0" smtClean="0">
                <a:solidFill>
                  <a:srgbClr val="00B0F0"/>
                </a:solidFill>
              </a:rPr>
              <a:t>O= </a:t>
            </a:r>
            <a:r>
              <a:rPr lang="en-US" dirty="0" smtClean="0"/>
              <a:t>Names, address, Geographic location; </a:t>
            </a:r>
            <a:r>
              <a:rPr lang="en-US" dirty="0" smtClean="0">
                <a:solidFill>
                  <a:srgbClr val="00B0F0"/>
                </a:solidFill>
              </a:rPr>
              <a:t>R= </a:t>
            </a:r>
            <a:r>
              <a:rPr lang="en-US" dirty="0" smtClean="0"/>
              <a:t>List of terms (‘controlled vocabularies’) to describe product attributes</a:t>
            </a:r>
            <a:endParaRPr lang="en-US" dirty="0"/>
          </a:p>
        </p:txBody>
      </p:sp>
      <p:sp>
        <p:nvSpPr>
          <p:cNvPr id="4" name="Tijdelijke aanduiding voor dianummer 3"/>
          <p:cNvSpPr>
            <a:spLocks noGrp="1"/>
          </p:cNvSpPr>
          <p:nvPr>
            <p:ph type="sldNum" sz="quarter" idx="10"/>
          </p:nvPr>
        </p:nvSpPr>
        <p:spPr/>
        <p:txBody>
          <a:bodyPr/>
          <a:lstStyle/>
          <a:p>
            <a:fld id="{C2C9E2F2-73A6-4B55-AB89-90BC1C1595EB}" type="slidenum">
              <a:rPr lang="en-US" smtClean="0"/>
              <a:t>19</a:t>
            </a:fld>
            <a:endParaRPr lang="en-US" dirty="0"/>
          </a:p>
        </p:txBody>
      </p:sp>
    </p:spTree>
    <p:extLst>
      <p:ext uri="{BB962C8B-B14F-4D97-AF65-F5344CB8AC3E}">
        <p14:creationId xmlns:p14="http://schemas.microsoft.com/office/powerpoint/2010/main" val="1166335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In addition</a:t>
            </a:r>
            <a:r>
              <a:rPr lang="nl-NL" baseline="0" dirty="0" smtClean="0"/>
              <a:t> to the set of standards there is ISO 14872 report” IDMP – Core Principles for Maintenance of Identifiers and Terms” </a:t>
            </a:r>
            <a:endParaRPr lang="nl-NL" dirty="0"/>
          </a:p>
        </p:txBody>
      </p:sp>
      <p:sp>
        <p:nvSpPr>
          <p:cNvPr id="4" name="Tijdelijke aanduiding voor dianummer 3"/>
          <p:cNvSpPr>
            <a:spLocks noGrp="1"/>
          </p:cNvSpPr>
          <p:nvPr>
            <p:ph type="sldNum" sz="quarter" idx="10"/>
          </p:nvPr>
        </p:nvSpPr>
        <p:spPr/>
        <p:txBody>
          <a:bodyPr/>
          <a:lstStyle/>
          <a:p>
            <a:fld id="{C2C9E2F2-73A6-4B55-AB89-90BC1C1595EB}" type="slidenum">
              <a:rPr lang="en-US" smtClean="0"/>
              <a:t>2</a:t>
            </a:fld>
            <a:endParaRPr lang="en-US" dirty="0"/>
          </a:p>
        </p:txBody>
      </p:sp>
    </p:spTree>
    <p:extLst>
      <p:ext uri="{BB962C8B-B14F-4D97-AF65-F5344CB8AC3E}">
        <p14:creationId xmlns:p14="http://schemas.microsoft.com/office/powerpoint/2010/main" val="4375486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C2C9E2F2-73A6-4B55-AB89-90BC1C1595EB}" type="slidenum">
              <a:rPr lang="en-US" smtClean="0"/>
              <a:t>21</a:t>
            </a:fld>
            <a:endParaRPr lang="en-US" dirty="0"/>
          </a:p>
        </p:txBody>
      </p:sp>
    </p:spTree>
    <p:extLst>
      <p:ext uri="{BB962C8B-B14F-4D97-AF65-F5344CB8AC3E}">
        <p14:creationId xmlns:p14="http://schemas.microsoft.com/office/powerpoint/2010/main" val="6534180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43000" y="685800"/>
            <a:ext cx="4572000" cy="3429000"/>
          </a:xfrm>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8DE5700B-E6CD-4B95-9A0D-7BC5A35BD161}" type="slidenum">
              <a:rPr lang="nl-NL" smtClean="0">
                <a:solidFill>
                  <a:prstClr val="black"/>
                </a:solidFill>
              </a:rPr>
              <a:pPr/>
              <a:t>22</a:t>
            </a:fld>
            <a:endParaRPr lang="nl-NL" dirty="0">
              <a:solidFill>
                <a:prstClr val="black"/>
              </a:solidFill>
            </a:endParaRPr>
          </a:p>
        </p:txBody>
      </p:sp>
    </p:spTree>
    <p:extLst>
      <p:ext uri="{BB962C8B-B14F-4D97-AF65-F5344CB8AC3E}">
        <p14:creationId xmlns:p14="http://schemas.microsoft.com/office/powerpoint/2010/main" val="14019964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dirty="0" smtClean="0">
                <a:ln>
                  <a:noFill/>
                </a:ln>
                <a:solidFill>
                  <a:prstClr val="black"/>
                </a:solidFill>
                <a:effectLst/>
                <a:uLnTx/>
                <a:uFillTx/>
                <a:latin typeface="+mn-lt"/>
                <a:ea typeface="+mn-ea"/>
                <a:cs typeface="+mn-cs"/>
              </a:rPr>
              <a:t>The Preferred name is dominant name coupled to the Substance/ Specified Substance ID. For Chemicals the structure is leading, </a:t>
            </a:r>
            <a:r>
              <a:rPr kumimoji="0" lang="nl-NL" sz="1200" b="0" i="0" u="none" strike="noStrike" kern="1200" cap="none" spc="0" normalizeH="0" baseline="0" noProof="0" dirty="0" smtClean="0">
                <a:ln>
                  <a:noFill/>
                </a:ln>
                <a:solidFill>
                  <a:prstClr val="black"/>
                </a:solidFill>
                <a:effectLst/>
                <a:uLnTx/>
                <a:uFillTx/>
                <a:latin typeface="+mn-lt"/>
                <a:ea typeface="+mn-ea"/>
                <a:cs typeface="+mn-cs"/>
              </a:rPr>
              <a:t>then </a:t>
            </a:r>
            <a:r>
              <a:rPr kumimoji="0" lang="nl-NL" sz="1200" b="0" i="0" u="none" strike="noStrike" kern="1200" cap="none" spc="0" normalizeH="0" baseline="0" noProof="0" dirty="0" smtClean="0">
                <a:ln>
                  <a:noFill/>
                </a:ln>
                <a:solidFill>
                  <a:prstClr val="black"/>
                </a:solidFill>
                <a:effectLst/>
                <a:uLnTx/>
                <a:uFillTx/>
                <a:latin typeface="+mn-lt"/>
                <a:ea typeface="+mn-ea"/>
                <a:cs typeface="+mn-cs"/>
              </a:rPr>
              <a:t>the INN, </a:t>
            </a:r>
            <a:r>
              <a:rPr kumimoji="0" lang="nl-NL" sz="1200" b="0" i="0" u="none" strike="noStrike" kern="1200" cap="none" spc="0" normalizeH="0" baseline="0" noProof="0" dirty="0" smtClean="0">
                <a:ln>
                  <a:noFill/>
                </a:ln>
                <a:solidFill>
                  <a:prstClr val="black"/>
                </a:solidFill>
                <a:effectLst/>
                <a:uLnTx/>
                <a:uFillTx/>
                <a:latin typeface="+mn-lt"/>
                <a:ea typeface="+mn-ea"/>
                <a:cs typeface="+mn-cs"/>
              </a:rPr>
              <a:t>then </a:t>
            </a:r>
            <a:r>
              <a:rPr kumimoji="0" lang="nl-NL" sz="1200" b="0" i="0" u="none" strike="noStrike" kern="1200" cap="none" spc="0" normalizeH="0" baseline="0" noProof="0" dirty="0" smtClean="0">
                <a:ln>
                  <a:noFill/>
                </a:ln>
                <a:solidFill>
                  <a:prstClr val="black"/>
                </a:solidFill>
                <a:effectLst/>
                <a:uLnTx/>
                <a:uFillTx/>
                <a:latin typeface="+mn-lt"/>
                <a:ea typeface="+mn-ea"/>
                <a:cs typeface="+mn-cs"/>
              </a:rPr>
              <a:t>Monograph name, </a:t>
            </a:r>
            <a:r>
              <a:rPr kumimoji="0" lang="nl-NL" sz="1200" b="0" i="0" u="none" strike="noStrike" kern="1200" cap="none" spc="0" normalizeH="0" baseline="0" noProof="0" dirty="0" smtClean="0">
                <a:ln>
                  <a:noFill/>
                </a:ln>
                <a:solidFill>
                  <a:prstClr val="black"/>
                </a:solidFill>
                <a:effectLst/>
                <a:uLnTx/>
                <a:uFillTx/>
                <a:latin typeface="+mn-lt"/>
                <a:ea typeface="+mn-ea"/>
                <a:cs typeface="+mn-cs"/>
              </a:rPr>
              <a:t>then </a:t>
            </a:r>
            <a:r>
              <a:rPr kumimoji="0" lang="nl-NL" sz="1200" b="0" i="0" u="none" strike="noStrike" kern="1200" cap="none" spc="0" normalizeH="0" baseline="0" noProof="0" dirty="0" smtClean="0">
                <a:ln>
                  <a:noFill/>
                </a:ln>
                <a:solidFill>
                  <a:prstClr val="black"/>
                </a:solidFill>
                <a:effectLst/>
                <a:uLnTx/>
                <a:uFillTx/>
                <a:latin typeface="+mn-lt"/>
                <a:ea typeface="+mn-ea"/>
                <a:cs typeface="+mn-cs"/>
              </a:rPr>
              <a:t>Systhematic name as described by an official name source. In some occasions the brand name is helpful next to the common name e.g. Polymer substance.</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endParaRPr lang="nl-NL" dirty="0"/>
          </a:p>
        </p:txBody>
      </p:sp>
      <p:sp>
        <p:nvSpPr>
          <p:cNvPr id="4" name="Tijdelijke aanduiding voor dianummer 3"/>
          <p:cNvSpPr>
            <a:spLocks noGrp="1"/>
          </p:cNvSpPr>
          <p:nvPr>
            <p:ph type="sldNum" sz="quarter" idx="10"/>
          </p:nvPr>
        </p:nvSpPr>
        <p:spPr/>
        <p:txBody>
          <a:bodyPr/>
          <a:lstStyle/>
          <a:p>
            <a:fld id="{C2C9E2F2-73A6-4B55-AB89-90BC1C1595EB}" type="slidenum">
              <a:rPr lang="en-US" smtClean="0"/>
              <a:t>23</a:t>
            </a:fld>
            <a:endParaRPr lang="en-US" dirty="0"/>
          </a:p>
        </p:txBody>
      </p:sp>
    </p:spTree>
    <p:extLst>
      <p:ext uri="{BB962C8B-B14F-4D97-AF65-F5344CB8AC3E}">
        <p14:creationId xmlns:p14="http://schemas.microsoft.com/office/powerpoint/2010/main" val="9112401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Characterising data elements for the</a:t>
            </a:r>
            <a:r>
              <a:rPr lang="nl-NL" baseline="0" dirty="0" smtClean="0"/>
              <a:t> common name: Structure. name and ratio of the monomers, molecular weight (range), viscosity.</a:t>
            </a:r>
            <a:endParaRPr lang="en-US" dirty="0"/>
          </a:p>
        </p:txBody>
      </p:sp>
      <p:sp>
        <p:nvSpPr>
          <p:cNvPr id="4" name="Tijdelijke aanduiding voor dianummer 3"/>
          <p:cNvSpPr>
            <a:spLocks noGrp="1"/>
          </p:cNvSpPr>
          <p:nvPr>
            <p:ph type="sldNum" sz="quarter" idx="10"/>
          </p:nvPr>
        </p:nvSpPr>
        <p:spPr/>
        <p:txBody>
          <a:bodyPr/>
          <a:lstStyle/>
          <a:p>
            <a:fld id="{C2C9E2F2-73A6-4B55-AB89-90BC1C1595EB}" type="slidenum">
              <a:rPr lang="en-US" smtClean="0"/>
              <a:t>24</a:t>
            </a:fld>
            <a:endParaRPr lang="en-US" dirty="0"/>
          </a:p>
        </p:txBody>
      </p:sp>
    </p:spTree>
    <p:extLst>
      <p:ext uri="{BB962C8B-B14F-4D97-AF65-F5344CB8AC3E}">
        <p14:creationId xmlns:p14="http://schemas.microsoft.com/office/powerpoint/2010/main" val="12572399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Hierarchy</a:t>
            </a:r>
            <a:r>
              <a:rPr lang="nl-NL" baseline="0" dirty="0" smtClean="0"/>
              <a:t> active moiety – salt/ hydrate/ salt-hydrate relationship, pre-registration of covalent fragments (Vedotin </a:t>
            </a:r>
            <a:r>
              <a:rPr lang="nl-NL" baseline="0" dirty="0" err="1" smtClean="0"/>
              <a:t>fragmment</a:t>
            </a:r>
            <a:r>
              <a:rPr lang="nl-NL" baseline="0" dirty="0" smtClean="0"/>
              <a:t>)  </a:t>
            </a:r>
            <a:endParaRPr lang="en-US" dirty="0"/>
          </a:p>
        </p:txBody>
      </p:sp>
      <p:sp>
        <p:nvSpPr>
          <p:cNvPr id="4" name="Tijdelijke aanduiding voor dianummer 3"/>
          <p:cNvSpPr>
            <a:spLocks noGrp="1"/>
          </p:cNvSpPr>
          <p:nvPr>
            <p:ph type="sldNum" sz="quarter" idx="10"/>
          </p:nvPr>
        </p:nvSpPr>
        <p:spPr/>
        <p:txBody>
          <a:bodyPr/>
          <a:lstStyle/>
          <a:p>
            <a:fld id="{C2C9E2F2-73A6-4B55-AB89-90BC1C1595EB}" type="slidenum">
              <a:rPr lang="en-US" smtClean="0"/>
              <a:t>25</a:t>
            </a:fld>
            <a:endParaRPr lang="en-US" dirty="0"/>
          </a:p>
        </p:txBody>
      </p:sp>
    </p:spTree>
    <p:extLst>
      <p:ext uri="{BB962C8B-B14F-4D97-AF65-F5344CB8AC3E}">
        <p14:creationId xmlns:p14="http://schemas.microsoft.com/office/powerpoint/2010/main" val="1658348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Hierarchy is used in order to select the proper substance and validation of the selection by instant structure</a:t>
            </a:r>
            <a:r>
              <a:rPr lang="nl-NL" baseline="0" dirty="0" smtClean="0"/>
              <a:t> information.</a:t>
            </a:r>
            <a:endParaRPr lang="en-US" dirty="0"/>
          </a:p>
        </p:txBody>
      </p:sp>
      <p:sp>
        <p:nvSpPr>
          <p:cNvPr id="4" name="Tijdelijke aanduiding voor dianummer 3"/>
          <p:cNvSpPr>
            <a:spLocks noGrp="1"/>
          </p:cNvSpPr>
          <p:nvPr>
            <p:ph type="sldNum" sz="quarter" idx="10"/>
          </p:nvPr>
        </p:nvSpPr>
        <p:spPr/>
        <p:txBody>
          <a:bodyPr/>
          <a:lstStyle/>
          <a:p>
            <a:fld id="{C2C9E2F2-73A6-4B55-AB89-90BC1C1595EB}" type="slidenum">
              <a:rPr lang="en-US" smtClean="0"/>
              <a:t>26</a:t>
            </a:fld>
            <a:endParaRPr lang="en-US" dirty="0"/>
          </a:p>
        </p:txBody>
      </p:sp>
    </p:spTree>
    <p:extLst>
      <p:ext uri="{BB962C8B-B14F-4D97-AF65-F5344CB8AC3E}">
        <p14:creationId xmlns:p14="http://schemas.microsoft.com/office/powerpoint/2010/main" val="1931272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dirty="0" smtClean="0"/>
              <a:t>The IDMP standards and Technical</a:t>
            </a:r>
            <a:r>
              <a:rPr lang="en-GB" baseline="0" dirty="0" smtClean="0"/>
              <a:t> specifications provide structured medicinal , pharmaceutical product and substance data models , mechanisms to  uniquely identify products. It is the only global standard for product information. The grey block ‘Manufacturing’ reflects in general ‘Organisations’ </a:t>
            </a:r>
            <a:endParaRPr lang="en-GB" dirty="0"/>
          </a:p>
        </p:txBody>
      </p:sp>
      <p:sp>
        <p:nvSpPr>
          <p:cNvPr id="4" name="Slide Number Placeholder 3"/>
          <p:cNvSpPr>
            <a:spLocks noGrp="1"/>
          </p:cNvSpPr>
          <p:nvPr>
            <p:ph type="sldNum" sz="quarter" idx="5"/>
          </p:nvPr>
        </p:nvSpPr>
        <p:spPr/>
        <p:txBody>
          <a:bodyPr/>
          <a:lstStyle/>
          <a:p>
            <a:fld id="{756B4178-5EC5-412D-92A1-062E78A1F44D}" type="slidenum">
              <a:rPr lang="nl-NL" smtClean="0"/>
              <a:t>3</a:t>
            </a:fld>
            <a:endParaRPr lang="nl-NL" dirty="0"/>
          </a:p>
        </p:txBody>
      </p:sp>
    </p:spTree>
    <p:extLst>
      <p:ext uri="{BB962C8B-B14F-4D97-AF65-F5344CB8AC3E}">
        <p14:creationId xmlns:p14="http://schemas.microsoft.com/office/powerpoint/2010/main" val="3710052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algn="l"/>
            <a:r>
              <a:rPr lang="en-US" sz="1100" dirty="0" smtClean="0">
                <a:latin typeface="Cambria" panose="02040503050406030204" pitchFamily="18" charset="0"/>
              </a:rPr>
              <a:t>IDMP introduces identification numbers that enable communication.</a:t>
            </a:r>
          </a:p>
          <a:p>
            <a:pPr algn="l"/>
            <a:r>
              <a:rPr lang="en-GB" sz="1100" baseline="0" dirty="0" smtClean="0">
                <a:latin typeface="Cambria" panose="02040503050406030204" pitchFamily="18" charset="0"/>
              </a:rPr>
              <a:t>This example  shows where the corresponding IDMP IDs are </a:t>
            </a:r>
            <a:r>
              <a:rPr lang="en-GB" sz="1100" baseline="0" dirty="0" smtClean="0">
                <a:latin typeface="Cambria" panose="02040503050406030204" pitchFamily="18" charset="0"/>
              </a:rPr>
              <a:t>used in the use case pharmacovigilance. </a:t>
            </a:r>
            <a:r>
              <a:rPr lang="en-GB" sz="1100" dirty="0" smtClean="0">
                <a:latin typeface="Cambria" panose="02040503050406030204" pitchFamily="18" charset="0"/>
              </a:rPr>
              <a:t> </a:t>
            </a:r>
            <a:endParaRPr lang="en-GB" sz="1100" dirty="0" smtClean="0">
              <a:latin typeface="Cambria" panose="02040503050406030204" pitchFamily="18" charset="0"/>
            </a:endParaRPr>
          </a:p>
          <a:p>
            <a:pPr algn="l"/>
            <a:r>
              <a:rPr lang="en-GB" sz="1100" dirty="0" smtClean="0">
                <a:latin typeface="Cambria" panose="02040503050406030204" pitchFamily="18" charset="0"/>
              </a:rPr>
              <a:t/>
            </a:r>
            <a:br>
              <a:rPr lang="en-GB" sz="1100" dirty="0" smtClean="0">
                <a:latin typeface="Cambria" panose="02040503050406030204" pitchFamily="18" charset="0"/>
              </a:rPr>
            </a:br>
            <a:endParaRPr lang="en-GB" sz="1100" dirty="0">
              <a:latin typeface="Cambria" panose="02040503050406030204" pitchFamily="18" charset="0"/>
            </a:endParaRPr>
          </a:p>
        </p:txBody>
      </p:sp>
      <p:sp>
        <p:nvSpPr>
          <p:cNvPr id="4" name="Slide Number Placeholder 3"/>
          <p:cNvSpPr>
            <a:spLocks noGrp="1"/>
          </p:cNvSpPr>
          <p:nvPr>
            <p:ph type="sldNum" sz="quarter" idx="10"/>
          </p:nvPr>
        </p:nvSpPr>
        <p:spPr/>
        <p:txBody>
          <a:bodyPr/>
          <a:lstStyle/>
          <a:p>
            <a:fld id="{756B4178-5EC5-412D-92A1-062E78A1F44D}" type="slidenum">
              <a:rPr lang="nl-NL" smtClean="0">
                <a:solidFill>
                  <a:prstClr val="black"/>
                </a:solidFill>
              </a:rPr>
              <a:pPr/>
              <a:t>4</a:t>
            </a:fld>
            <a:endParaRPr lang="nl-NL" dirty="0">
              <a:solidFill>
                <a:prstClr val="black"/>
              </a:solidFill>
            </a:endParaRPr>
          </a:p>
        </p:txBody>
      </p:sp>
    </p:spTree>
    <p:extLst>
      <p:ext uri="{BB962C8B-B14F-4D97-AF65-F5344CB8AC3E}">
        <p14:creationId xmlns:p14="http://schemas.microsoft.com/office/powerpoint/2010/main" val="252406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43000" y="685800"/>
            <a:ext cx="4572000" cy="3429000"/>
          </a:xfrm>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10"/>
          </p:nvPr>
        </p:nvSpPr>
        <p:spPr/>
        <p:txBody>
          <a:bodyPr/>
          <a:lstStyle/>
          <a:p>
            <a:fld id="{C2C9E2F2-73A6-4B55-AB89-90BC1C1595EB}" type="slidenum">
              <a:rPr lang="en-US" smtClean="0"/>
              <a:t>5</a:t>
            </a:fld>
            <a:endParaRPr lang="en-US" dirty="0"/>
          </a:p>
        </p:txBody>
      </p:sp>
    </p:spTree>
    <p:extLst>
      <p:ext uri="{BB962C8B-B14F-4D97-AF65-F5344CB8AC3E}">
        <p14:creationId xmlns:p14="http://schemas.microsoft.com/office/powerpoint/2010/main" val="2048155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43000" y="685800"/>
            <a:ext cx="4572000" cy="3429000"/>
          </a:xfrm>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06561705-BC21-4E3D-977D-0753320816EE}" type="slidenum">
              <a:rPr lang="nl-NL" smtClean="0">
                <a:solidFill>
                  <a:prstClr val="black"/>
                </a:solidFill>
              </a:rPr>
              <a:pPr/>
              <a:t>6</a:t>
            </a:fld>
            <a:endParaRPr lang="nl-NL" dirty="0">
              <a:solidFill>
                <a:prstClr val="black"/>
              </a:solidFill>
            </a:endParaRPr>
          </a:p>
        </p:txBody>
      </p:sp>
    </p:spTree>
    <p:extLst>
      <p:ext uri="{BB962C8B-B14F-4D97-AF65-F5344CB8AC3E}">
        <p14:creationId xmlns:p14="http://schemas.microsoft.com/office/powerpoint/2010/main" val="1041836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43000" y="685800"/>
            <a:ext cx="4572000" cy="3429000"/>
          </a:xfrm>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10"/>
          </p:nvPr>
        </p:nvSpPr>
        <p:spPr/>
        <p:txBody>
          <a:bodyPr/>
          <a:lstStyle/>
          <a:p>
            <a:fld id="{C2C9E2F2-73A6-4B55-AB89-90BC1C1595EB}" type="slidenum">
              <a:rPr lang="en-US" smtClean="0"/>
              <a:t>7</a:t>
            </a:fld>
            <a:endParaRPr lang="en-US" dirty="0"/>
          </a:p>
        </p:txBody>
      </p:sp>
    </p:spTree>
    <p:extLst>
      <p:ext uri="{BB962C8B-B14F-4D97-AF65-F5344CB8AC3E}">
        <p14:creationId xmlns:p14="http://schemas.microsoft.com/office/powerpoint/2010/main" val="346824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smtClean="0"/>
              <a:t>At bullet point 3: There are cases, e.g. for</a:t>
            </a:r>
            <a:r>
              <a:rPr lang="nl-NL" baseline="0" dirty="0" smtClean="0"/>
              <a:t> Structurally diverse substances, that the definitional/ mandatory fields are not sufficient to distinguish the substances from each other.</a:t>
            </a:r>
          </a:p>
          <a:p>
            <a:pPr marL="0" marR="0" lvl="0" indent="0" algn="l" defTabSz="914400" rtl="0" eaLnBrk="1" fontAlgn="auto" latinLnBrk="0" hangingPunct="1">
              <a:lnSpc>
                <a:spcPct val="100000"/>
              </a:lnSpc>
              <a:spcBef>
                <a:spcPts val="0"/>
              </a:spcBef>
              <a:spcAft>
                <a:spcPts val="0"/>
              </a:spcAft>
              <a:buClrTx/>
              <a:buSzTx/>
              <a:buFontTx/>
              <a:buNone/>
              <a:tabLst/>
              <a:defRPr/>
            </a:pPr>
            <a:r>
              <a:rPr lang="nl-NL" baseline="0" dirty="0" smtClean="0"/>
              <a:t>Therefore conditional fields has to be taken into account. This means that much more fields/ attributes are involved and sometimes in combination e.g. Specified Substance Group 1 characteristic attributes and constituents having a limit specification e.g Herbal extracts.</a:t>
            </a:r>
            <a:endParaRPr lang="x-none" dirty="0"/>
          </a:p>
        </p:txBody>
      </p:sp>
      <p:sp>
        <p:nvSpPr>
          <p:cNvPr id="4" name="Slide Number Placeholder 3"/>
          <p:cNvSpPr>
            <a:spLocks noGrp="1"/>
          </p:cNvSpPr>
          <p:nvPr>
            <p:ph type="sldNum" sz="quarter" idx="5"/>
          </p:nvPr>
        </p:nvSpPr>
        <p:spPr/>
        <p:txBody>
          <a:bodyPr/>
          <a:lstStyle/>
          <a:p>
            <a:fld id="{756B4178-5EC5-412D-92A1-062E78A1F44D}" type="slidenum">
              <a:rPr lang="nl-NL" smtClean="0">
                <a:solidFill>
                  <a:prstClr val="black"/>
                </a:solidFill>
              </a:rPr>
              <a:pPr/>
              <a:t>8</a:t>
            </a:fld>
            <a:endParaRPr lang="nl-NL" dirty="0">
              <a:solidFill>
                <a:prstClr val="black"/>
              </a:solidFill>
            </a:endParaRPr>
          </a:p>
        </p:txBody>
      </p:sp>
    </p:spTree>
    <p:extLst>
      <p:ext uri="{BB962C8B-B14F-4D97-AF65-F5344CB8AC3E}">
        <p14:creationId xmlns:p14="http://schemas.microsoft.com/office/powerpoint/2010/main" val="2195872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43000" y="685800"/>
            <a:ext cx="4572000" cy="3429000"/>
          </a:xfrm>
        </p:spPr>
      </p:sp>
      <p:sp>
        <p:nvSpPr>
          <p:cNvPr id="3" name="Tijdelijke aanduiding voor notities 2"/>
          <p:cNvSpPr>
            <a:spLocks noGrp="1"/>
          </p:cNvSpPr>
          <p:nvPr>
            <p:ph type="body" idx="1"/>
          </p:nvPr>
        </p:nvSpPr>
        <p:spPr/>
        <p:txBody>
          <a:bodyPr/>
          <a:lstStyle/>
          <a:p>
            <a:r>
              <a:rPr lang="nl-NL" dirty="0" smtClean="0"/>
              <a:t>Substance</a:t>
            </a:r>
            <a:r>
              <a:rPr lang="nl-NL" baseline="0" dirty="0" smtClean="0"/>
              <a:t> class relationship: Version/ Name/ Code/ Specified Substance/ Reference information and Mixture;</a:t>
            </a:r>
            <a:br>
              <a:rPr lang="nl-NL" baseline="0" dirty="0" smtClean="0"/>
            </a:br>
            <a:r>
              <a:rPr lang="nl-NL" baseline="0" dirty="0" smtClean="0"/>
              <a:t>Single Substance Types: Chemical/ Protein/ Nucleic acid/Polymer / Structurally diverse and Structure or sequence relation.</a:t>
            </a:r>
          </a:p>
          <a:p>
            <a:endParaRPr lang="en-US" dirty="0"/>
          </a:p>
        </p:txBody>
      </p:sp>
      <p:sp>
        <p:nvSpPr>
          <p:cNvPr id="4" name="Tijdelijke aanduiding voor dianummer 3"/>
          <p:cNvSpPr>
            <a:spLocks noGrp="1"/>
          </p:cNvSpPr>
          <p:nvPr>
            <p:ph type="sldNum" sz="quarter" idx="10"/>
          </p:nvPr>
        </p:nvSpPr>
        <p:spPr/>
        <p:txBody>
          <a:bodyPr/>
          <a:lstStyle/>
          <a:p>
            <a:fld id="{C2C9E2F2-73A6-4B55-AB89-90BC1C1595EB}" type="slidenum">
              <a:rPr lang="en-US" smtClean="0"/>
              <a:t>9</a:t>
            </a:fld>
            <a:endParaRPr lang="en-US" dirty="0"/>
          </a:p>
        </p:txBody>
      </p:sp>
    </p:spTree>
    <p:extLst>
      <p:ext uri="{BB962C8B-B14F-4D97-AF65-F5344CB8AC3E}">
        <p14:creationId xmlns:p14="http://schemas.microsoft.com/office/powerpoint/2010/main" val="14562182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36"/>
            <a:ext cx="7772400" cy="1470025"/>
          </a:xfrm>
        </p:spPr>
        <p:txBody>
          <a:bodyPr/>
          <a:lstStyle/>
          <a:p>
            <a:r>
              <a:rPr lang="nl-NL" smtClean="0"/>
              <a:t>Klik om de stijl te bewerken</a:t>
            </a:r>
            <a:endParaRPr lang="en-US"/>
          </a:p>
        </p:txBody>
      </p:sp>
      <p:sp>
        <p:nvSpPr>
          <p:cNvPr id="3" name="Ond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de ondertitelstijl van het model te bewerken</a:t>
            </a:r>
            <a:endParaRPr lang="en-US"/>
          </a:p>
        </p:txBody>
      </p:sp>
      <p:sp>
        <p:nvSpPr>
          <p:cNvPr id="4" name="Tijdelijke aanduiding voor datum 3"/>
          <p:cNvSpPr>
            <a:spLocks noGrp="1"/>
          </p:cNvSpPr>
          <p:nvPr>
            <p:ph type="dt" sz="half" idx="10"/>
          </p:nvPr>
        </p:nvSpPr>
        <p:spPr/>
        <p:txBody>
          <a:bodyPr/>
          <a:lstStyle/>
          <a:p>
            <a:fld id="{3C59CEEF-B329-47E9-B1C1-03D0F6D8E5B6}" type="datetimeFigureOut">
              <a:rPr lang="en-US" smtClean="0"/>
              <a:t>11/16/2018</a:t>
            </a:fld>
            <a:endParaRPr lang="en-US" dirty="0"/>
          </a:p>
        </p:txBody>
      </p:sp>
      <p:sp>
        <p:nvSpPr>
          <p:cNvPr id="5" name="Tijdelijke aanduiding voor voettekst 4"/>
          <p:cNvSpPr>
            <a:spLocks noGrp="1"/>
          </p:cNvSpPr>
          <p:nvPr>
            <p:ph type="ftr" sz="quarter" idx="11"/>
          </p:nvPr>
        </p:nvSpPr>
        <p:spPr/>
        <p:txBody>
          <a:bodyPr/>
          <a:lstStyle/>
          <a:p>
            <a:endParaRPr lang="en-US" dirty="0"/>
          </a:p>
        </p:txBody>
      </p:sp>
      <p:sp>
        <p:nvSpPr>
          <p:cNvPr id="6" name="Tijdelijke aanduiding voor dianummer 5"/>
          <p:cNvSpPr>
            <a:spLocks noGrp="1"/>
          </p:cNvSpPr>
          <p:nvPr>
            <p:ph type="sldNum" sz="quarter" idx="12"/>
          </p:nvPr>
        </p:nvSpPr>
        <p:spPr/>
        <p:txBody>
          <a:bodyPr/>
          <a:lstStyle/>
          <a:p>
            <a:fld id="{B9EB93E2-A38F-46E8-BD03-D667FB867E24}" type="slidenum">
              <a:rPr lang="en-US" smtClean="0"/>
              <a:t>‹nr.›</a:t>
            </a:fld>
            <a:endParaRPr lang="en-US" dirty="0"/>
          </a:p>
        </p:txBody>
      </p:sp>
    </p:spTree>
    <p:extLst>
      <p:ext uri="{BB962C8B-B14F-4D97-AF65-F5344CB8AC3E}">
        <p14:creationId xmlns:p14="http://schemas.microsoft.com/office/powerpoint/2010/main" val="342403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en-US"/>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Tijdelijke aanduiding voor datum 3"/>
          <p:cNvSpPr>
            <a:spLocks noGrp="1"/>
          </p:cNvSpPr>
          <p:nvPr>
            <p:ph type="dt" sz="half" idx="10"/>
          </p:nvPr>
        </p:nvSpPr>
        <p:spPr/>
        <p:txBody>
          <a:bodyPr/>
          <a:lstStyle/>
          <a:p>
            <a:fld id="{3C59CEEF-B329-47E9-B1C1-03D0F6D8E5B6}" type="datetimeFigureOut">
              <a:rPr lang="en-US" smtClean="0"/>
              <a:t>11/16/2018</a:t>
            </a:fld>
            <a:endParaRPr lang="en-US" dirty="0"/>
          </a:p>
        </p:txBody>
      </p:sp>
      <p:sp>
        <p:nvSpPr>
          <p:cNvPr id="5" name="Tijdelijke aanduiding voor voettekst 4"/>
          <p:cNvSpPr>
            <a:spLocks noGrp="1"/>
          </p:cNvSpPr>
          <p:nvPr>
            <p:ph type="ftr" sz="quarter" idx="11"/>
          </p:nvPr>
        </p:nvSpPr>
        <p:spPr/>
        <p:txBody>
          <a:bodyPr/>
          <a:lstStyle/>
          <a:p>
            <a:endParaRPr lang="en-US" dirty="0"/>
          </a:p>
        </p:txBody>
      </p:sp>
      <p:sp>
        <p:nvSpPr>
          <p:cNvPr id="6" name="Tijdelijke aanduiding voor dianummer 5"/>
          <p:cNvSpPr>
            <a:spLocks noGrp="1"/>
          </p:cNvSpPr>
          <p:nvPr>
            <p:ph type="sldNum" sz="quarter" idx="12"/>
          </p:nvPr>
        </p:nvSpPr>
        <p:spPr/>
        <p:txBody>
          <a:bodyPr/>
          <a:lstStyle/>
          <a:p>
            <a:fld id="{B9EB93E2-A38F-46E8-BD03-D667FB867E24}" type="slidenum">
              <a:rPr lang="en-US" smtClean="0"/>
              <a:t>‹nr.›</a:t>
            </a:fld>
            <a:endParaRPr lang="en-US" dirty="0"/>
          </a:p>
        </p:txBody>
      </p:sp>
    </p:spTree>
    <p:extLst>
      <p:ext uri="{BB962C8B-B14F-4D97-AF65-F5344CB8AC3E}">
        <p14:creationId xmlns:p14="http://schemas.microsoft.com/office/powerpoint/2010/main" val="1384487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74640"/>
            <a:ext cx="2057400" cy="5851525"/>
          </a:xfrm>
        </p:spPr>
        <p:txBody>
          <a:bodyPr vert="eaVert"/>
          <a:lstStyle/>
          <a:p>
            <a:r>
              <a:rPr lang="nl-NL" smtClean="0"/>
              <a:t>Klik om de stijl te bewerken</a:t>
            </a:r>
            <a:endParaRPr lang="en-US"/>
          </a:p>
        </p:txBody>
      </p:sp>
      <p:sp>
        <p:nvSpPr>
          <p:cNvPr id="3" name="Tijdelijke aanduiding voor verticale tekst 2"/>
          <p:cNvSpPr>
            <a:spLocks noGrp="1"/>
          </p:cNvSpPr>
          <p:nvPr>
            <p:ph type="body" orient="vert" idx="1"/>
          </p:nvPr>
        </p:nvSpPr>
        <p:spPr>
          <a:xfrm>
            <a:off x="457200" y="274640"/>
            <a:ext cx="6019800" cy="5851525"/>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Tijdelijke aanduiding voor datum 3"/>
          <p:cNvSpPr>
            <a:spLocks noGrp="1"/>
          </p:cNvSpPr>
          <p:nvPr>
            <p:ph type="dt" sz="half" idx="10"/>
          </p:nvPr>
        </p:nvSpPr>
        <p:spPr/>
        <p:txBody>
          <a:bodyPr/>
          <a:lstStyle/>
          <a:p>
            <a:fld id="{3C59CEEF-B329-47E9-B1C1-03D0F6D8E5B6}" type="datetimeFigureOut">
              <a:rPr lang="en-US" smtClean="0"/>
              <a:t>11/16/2018</a:t>
            </a:fld>
            <a:endParaRPr lang="en-US" dirty="0"/>
          </a:p>
        </p:txBody>
      </p:sp>
      <p:sp>
        <p:nvSpPr>
          <p:cNvPr id="5" name="Tijdelijke aanduiding voor voettekst 4"/>
          <p:cNvSpPr>
            <a:spLocks noGrp="1"/>
          </p:cNvSpPr>
          <p:nvPr>
            <p:ph type="ftr" sz="quarter" idx="11"/>
          </p:nvPr>
        </p:nvSpPr>
        <p:spPr/>
        <p:txBody>
          <a:bodyPr/>
          <a:lstStyle/>
          <a:p>
            <a:endParaRPr lang="en-US" dirty="0"/>
          </a:p>
        </p:txBody>
      </p:sp>
      <p:sp>
        <p:nvSpPr>
          <p:cNvPr id="6" name="Tijdelijke aanduiding voor dianummer 5"/>
          <p:cNvSpPr>
            <a:spLocks noGrp="1"/>
          </p:cNvSpPr>
          <p:nvPr>
            <p:ph type="sldNum" sz="quarter" idx="12"/>
          </p:nvPr>
        </p:nvSpPr>
        <p:spPr/>
        <p:txBody>
          <a:bodyPr/>
          <a:lstStyle/>
          <a:p>
            <a:fld id="{B9EB93E2-A38F-46E8-BD03-D667FB867E24}" type="slidenum">
              <a:rPr lang="en-US" smtClean="0"/>
              <a:t>‹nr.›</a:t>
            </a:fld>
            <a:endParaRPr lang="en-US" dirty="0"/>
          </a:p>
        </p:txBody>
      </p:sp>
    </p:spTree>
    <p:extLst>
      <p:ext uri="{BB962C8B-B14F-4D97-AF65-F5344CB8AC3E}">
        <p14:creationId xmlns:p14="http://schemas.microsoft.com/office/powerpoint/2010/main" val="279141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pic>
        <p:nvPicPr>
          <p:cNvPr id="7" name="Afbeelding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6629"/>
          </a:xfrm>
          <a:prstGeom prst="rect">
            <a:avLst/>
          </a:prstGeom>
        </p:spPr>
      </p:pic>
      <p:sp>
        <p:nvSpPr>
          <p:cNvPr id="9" name="Tijdelijke aanduiding voor afbeelding 8"/>
          <p:cNvSpPr>
            <a:spLocks noGrp="1"/>
          </p:cNvSpPr>
          <p:nvPr>
            <p:ph type="pic" sz="quarter" idx="13"/>
          </p:nvPr>
        </p:nvSpPr>
        <p:spPr>
          <a:xfrm>
            <a:off x="0" y="1332000"/>
            <a:ext cx="9144000" cy="5526000"/>
          </a:xfrm>
        </p:spPr>
        <p:txBody>
          <a:bodyPr/>
          <a:lstStyle/>
          <a:p>
            <a:r>
              <a:rPr lang="nl-NL" dirty="0" smtClean="0"/>
              <a:t>Klik op het pictogram als u een afbeelding wilt toevoegen</a:t>
            </a:r>
            <a:endParaRPr lang="nl-NL" dirty="0"/>
          </a:p>
        </p:txBody>
      </p:sp>
      <p:sp>
        <p:nvSpPr>
          <p:cNvPr id="2" name="Title 1"/>
          <p:cNvSpPr>
            <a:spLocks noGrp="1"/>
          </p:cNvSpPr>
          <p:nvPr>
            <p:ph type="ctrTitle"/>
          </p:nvPr>
        </p:nvSpPr>
        <p:spPr>
          <a:xfrm>
            <a:off x="360000" y="4320000"/>
            <a:ext cx="7772400" cy="2387600"/>
          </a:xfrm>
        </p:spPr>
        <p:txBody>
          <a:bodyPr lIns="0" tIns="0" rIns="0" bIns="0" anchor="t" anchorCtr="0">
            <a:noAutofit/>
          </a:bodyPr>
          <a:lstStyle>
            <a:lvl1pPr algn="l">
              <a:lnSpc>
                <a:spcPts val="6500"/>
              </a:lnSpc>
              <a:defRPr sz="5500" b="1" baseline="0">
                <a:solidFill>
                  <a:srgbClr val="FFFFFF"/>
                </a:solidFill>
                <a:latin typeface="+mn-lt"/>
              </a:defRPr>
            </a:lvl1pPr>
          </a:lstStyle>
          <a:p>
            <a:r>
              <a:rPr lang="nl-NL" smtClean="0"/>
              <a:t>Klik om de stijl te bewerken</a:t>
            </a:r>
            <a:endParaRPr lang="en-US" dirty="0"/>
          </a:p>
        </p:txBody>
      </p:sp>
      <p:sp>
        <p:nvSpPr>
          <p:cNvPr id="3" name="Subtitle 2"/>
          <p:cNvSpPr>
            <a:spLocks noGrp="1"/>
          </p:cNvSpPr>
          <p:nvPr>
            <p:ph type="subTitle" idx="1"/>
          </p:nvPr>
        </p:nvSpPr>
        <p:spPr>
          <a:xfrm>
            <a:off x="360000" y="270000"/>
            <a:ext cx="5472000" cy="540000"/>
          </a:xfrm>
        </p:spPr>
        <p:txBody>
          <a:bodyPr lIns="0" tIns="0" rIns="0" bIns="0" anchor="b" anchorCtr="0">
            <a:noAutofit/>
          </a:bodyPr>
          <a:lstStyle>
            <a:lvl1pPr marL="0" indent="0" algn="l">
              <a:lnSpc>
                <a:spcPts val="2200"/>
              </a:lnSpc>
              <a:spcBef>
                <a:spcPts val="0"/>
              </a:spcBef>
              <a:buNone/>
              <a:defRPr sz="1700" baseline="0">
                <a:solidFill>
                  <a:srgbClr val="144196"/>
                </a:solidFill>
                <a:latin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smtClean="0"/>
              <a:t>Klik om de ondertitelstijl van het model te bewerken</a:t>
            </a:r>
            <a:endParaRPr lang="en-US" dirty="0"/>
          </a:p>
        </p:txBody>
      </p:sp>
      <p:sp>
        <p:nvSpPr>
          <p:cNvPr id="14" name="Tijdelijke aanduiding voor afbeelding 12"/>
          <p:cNvSpPr>
            <a:spLocks noGrp="1"/>
          </p:cNvSpPr>
          <p:nvPr>
            <p:ph type="pic" sz="quarter" idx="15" hasCustomPrompt="1"/>
          </p:nvPr>
        </p:nvSpPr>
        <p:spPr>
          <a:xfrm>
            <a:off x="7164000" y="4878000"/>
            <a:ext cx="1620000" cy="1620000"/>
          </a:xfrm>
          <a:blipFill>
            <a:blip r:embed="rId3"/>
            <a:stretch>
              <a:fillRect/>
            </a:stretch>
          </a:blipFill>
        </p:spPr>
        <p:txBody>
          <a:bodyPr/>
          <a:lstStyle>
            <a:lvl1pPr marL="0" indent="0">
              <a:buFontTx/>
              <a:buNone/>
              <a:defRPr sz="800" baseline="0"/>
            </a:lvl1pPr>
          </a:lstStyle>
          <a:p>
            <a:r>
              <a:rPr lang="nl-NL" dirty="0" smtClean="0"/>
              <a:t> </a:t>
            </a:r>
            <a:endParaRPr lang="nl-NL" dirty="0"/>
          </a:p>
        </p:txBody>
      </p:sp>
    </p:spTree>
    <p:extLst>
      <p:ext uri="{BB962C8B-B14F-4D97-AF65-F5344CB8AC3E}">
        <p14:creationId xmlns:p14="http://schemas.microsoft.com/office/powerpoint/2010/main" val="410784613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Content Placeholder 2"/>
          <p:cNvSpPr>
            <a:spLocks noGrp="1"/>
          </p:cNvSpPr>
          <p:nvPr>
            <p:ph idx="1"/>
          </p:nvPr>
        </p:nvSpPr>
        <p:spPr>
          <a:xfrm>
            <a:off x="360000" y="1692000"/>
            <a:ext cx="4032000" cy="4680000"/>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8" name="Tijdelijke aanduiding voor afbeelding 7"/>
          <p:cNvSpPr>
            <a:spLocks noGrp="1"/>
          </p:cNvSpPr>
          <p:nvPr>
            <p:ph type="pic" sz="quarter" idx="10"/>
          </p:nvPr>
        </p:nvSpPr>
        <p:spPr>
          <a:xfrm>
            <a:off x="4752000" y="1692275"/>
            <a:ext cx="4032000" cy="4680000"/>
          </a:xfrm>
          <a:prstGeom prst="roundRect">
            <a:avLst>
              <a:gd name="adj" fmla="val 2304"/>
            </a:avLst>
          </a:prstGeom>
          <a:ln cap="rnd">
            <a:solidFill>
              <a:schemeClr val="bg1"/>
            </a:solidFill>
          </a:ln>
          <a:effectLst/>
        </p:spPr>
        <p:txBody>
          <a:bodyPr/>
          <a:lstStyle/>
          <a:p>
            <a:r>
              <a:rPr lang="nl-NL" dirty="0" smtClean="0"/>
              <a:t>Klik op het pictogram als u een afbeelding wilt toevoegen</a:t>
            </a:r>
            <a:endParaRPr lang="nl-NL" dirty="0"/>
          </a:p>
        </p:txBody>
      </p:sp>
      <p:sp>
        <p:nvSpPr>
          <p:cNvPr id="6" name="Tijdelijke aanduiding voor dianummer 3"/>
          <p:cNvSpPr>
            <a:spLocks noGrp="1"/>
          </p:cNvSpPr>
          <p:nvPr>
            <p:ph type="sldNum" sz="quarter" idx="4"/>
          </p:nvPr>
        </p:nvSpPr>
        <p:spPr>
          <a:xfrm>
            <a:off x="360000" y="6516000"/>
            <a:ext cx="360000" cy="216000"/>
          </a:xfrm>
          <a:prstGeom prst="rect">
            <a:avLst/>
          </a:prstGeom>
        </p:spPr>
        <p:txBody>
          <a:bodyPr vert="horz" lIns="0" tIns="0" rIns="0" bIns="0" rtlCol="0" anchor="t" anchorCtr="0"/>
          <a:lstStyle>
            <a:lvl1pPr algn="l">
              <a:defRPr sz="1600" baseline="0">
                <a:solidFill>
                  <a:srgbClr val="969187"/>
                </a:solidFill>
              </a:defRPr>
            </a:lvl1pPr>
          </a:lstStyle>
          <a:p>
            <a:fld id="{A723241F-5B6B-4100-BE5A-F21894325AA6}" type="slidenum">
              <a:rPr lang="nl-NL" smtClean="0"/>
              <a:pPr/>
              <a:t>‹nr.›</a:t>
            </a:fld>
            <a:endParaRPr lang="nl-NL" dirty="0"/>
          </a:p>
        </p:txBody>
      </p:sp>
      <p:sp>
        <p:nvSpPr>
          <p:cNvPr id="7" name="Tijdelijke aanduiding voor voettekst 4"/>
          <p:cNvSpPr>
            <a:spLocks noGrp="1"/>
          </p:cNvSpPr>
          <p:nvPr>
            <p:ph type="ftr" sz="quarter" idx="3"/>
          </p:nvPr>
        </p:nvSpPr>
        <p:spPr>
          <a:xfrm>
            <a:off x="810000" y="6516000"/>
            <a:ext cx="5400000" cy="216000"/>
          </a:xfrm>
          <a:prstGeom prst="rect">
            <a:avLst/>
          </a:prstGeom>
        </p:spPr>
        <p:txBody>
          <a:bodyPr vert="horz" lIns="0" tIns="0" rIns="0" bIns="0" rtlCol="0" anchor="t" anchorCtr="0"/>
          <a:lstStyle>
            <a:lvl1pPr algn="l">
              <a:defRPr sz="1600" baseline="0">
                <a:solidFill>
                  <a:srgbClr val="969187"/>
                </a:solidFill>
              </a:defRPr>
            </a:lvl1pPr>
          </a:lstStyle>
          <a:p>
            <a:r>
              <a:rPr lang="nl-NL" dirty="0" smtClean="0"/>
              <a:t>Voettekst is aan te passen via Invoegen, Koptekst en voettekst</a:t>
            </a:r>
            <a:endParaRPr lang="nl-NL" dirty="0"/>
          </a:p>
        </p:txBody>
      </p:sp>
    </p:spTree>
    <p:extLst>
      <p:ext uri="{BB962C8B-B14F-4D97-AF65-F5344CB8AC3E}">
        <p14:creationId xmlns:p14="http://schemas.microsoft.com/office/powerpoint/2010/main" val="53457059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 en objec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Content Placeholder 2"/>
          <p:cNvSpPr>
            <a:spLocks noGrp="1"/>
          </p:cNvSpPr>
          <p:nvPr>
            <p:ph idx="1"/>
          </p:nvPr>
        </p:nvSpPr>
        <p:spPr>
          <a:xfrm>
            <a:off x="360000" y="1692000"/>
            <a:ext cx="8424000" cy="1692000"/>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8" name="Tijdelijke aanduiding voor afbeelding 7"/>
          <p:cNvSpPr>
            <a:spLocks noGrp="1"/>
          </p:cNvSpPr>
          <p:nvPr>
            <p:ph type="pic" sz="quarter" idx="10"/>
          </p:nvPr>
        </p:nvSpPr>
        <p:spPr>
          <a:xfrm>
            <a:off x="4752000" y="3744000"/>
            <a:ext cx="4032000" cy="2754000"/>
          </a:xfrm>
          <a:prstGeom prst="roundRect">
            <a:avLst>
              <a:gd name="adj" fmla="val 2304"/>
            </a:avLst>
          </a:prstGeom>
          <a:ln cap="rnd">
            <a:solidFill>
              <a:schemeClr val="bg1"/>
            </a:solidFill>
          </a:ln>
          <a:effectLst/>
        </p:spPr>
        <p:txBody>
          <a:bodyPr lIns="180000" tIns="180000" rIns="180000" bIns="180000"/>
          <a:lstStyle/>
          <a:p>
            <a:r>
              <a:rPr lang="nl-NL" dirty="0" smtClean="0"/>
              <a:t>Klik op het pictogram als u een afbeelding wilt toevoegen</a:t>
            </a:r>
            <a:endParaRPr lang="nl-NL" dirty="0"/>
          </a:p>
        </p:txBody>
      </p:sp>
      <p:sp>
        <p:nvSpPr>
          <p:cNvPr id="6" name="Tijdelijke aanduiding voor afbeelding 7"/>
          <p:cNvSpPr>
            <a:spLocks noGrp="1"/>
          </p:cNvSpPr>
          <p:nvPr>
            <p:ph type="pic" sz="quarter" idx="11"/>
          </p:nvPr>
        </p:nvSpPr>
        <p:spPr>
          <a:xfrm>
            <a:off x="360000" y="3744000"/>
            <a:ext cx="4032000" cy="2754000"/>
          </a:xfrm>
          <a:prstGeom prst="roundRect">
            <a:avLst>
              <a:gd name="adj" fmla="val 2304"/>
            </a:avLst>
          </a:prstGeom>
          <a:ln cap="rnd">
            <a:solidFill>
              <a:schemeClr val="bg1"/>
            </a:solidFill>
          </a:ln>
          <a:effectLst/>
        </p:spPr>
        <p:txBody>
          <a:bodyPr lIns="180000" tIns="180000" rIns="180000" bIns="180000"/>
          <a:lstStyle/>
          <a:p>
            <a:r>
              <a:rPr lang="nl-NL" dirty="0" smtClean="0"/>
              <a:t>Klik op het pictogram als u een afbeelding wilt toevoegen</a:t>
            </a:r>
            <a:endParaRPr lang="nl-NL" dirty="0"/>
          </a:p>
        </p:txBody>
      </p:sp>
      <p:sp>
        <p:nvSpPr>
          <p:cNvPr id="9" name="Tijdelijke aanduiding voor dianummer 3"/>
          <p:cNvSpPr>
            <a:spLocks noGrp="1"/>
          </p:cNvSpPr>
          <p:nvPr>
            <p:ph type="sldNum" sz="quarter" idx="4"/>
          </p:nvPr>
        </p:nvSpPr>
        <p:spPr>
          <a:xfrm>
            <a:off x="360000" y="6516000"/>
            <a:ext cx="360000" cy="216000"/>
          </a:xfrm>
          <a:prstGeom prst="rect">
            <a:avLst/>
          </a:prstGeom>
        </p:spPr>
        <p:txBody>
          <a:bodyPr vert="horz" lIns="0" tIns="0" rIns="0" bIns="0" rtlCol="0" anchor="t" anchorCtr="0"/>
          <a:lstStyle>
            <a:lvl1pPr algn="l">
              <a:defRPr sz="1600" baseline="0">
                <a:solidFill>
                  <a:srgbClr val="969187"/>
                </a:solidFill>
              </a:defRPr>
            </a:lvl1pPr>
          </a:lstStyle>
          <a:p>
            <a:fld id="{A723241F-5B6B-4100-BE5A-F21894325AA6}" type="slidenum">
              <a:rPr lang="nl-NL" smtClean="0"/>
              <a:pPr/>
              <a:t>‹nr.›</a:t>
            </a:fld>
            <a:endParaRPr lang="nl-NL" dirty="0"/>
          </a:p>
        </p:txBody>
      </p:sp>
      <p:sp>
        <p:nvSpPr>
          <p:cNvPr id="7" name="Tijdelijke aanduiding voor voettekst 4"/>
          <p:cNvSpPr>
            <a:spLocks noGrp="1"/>
          </p:cNvSpPr>
          <p:nvPr>
            <p:ph type="ftr" sz="quarter" idx="3"/>
          </p:nvPr>
        </p:nvSpPr>
        <p:spPr>
          <a:xfrm>
            <a:off x="810000" y="6516000"/>
            <a:ext cx="5400000" cy="216000"/>
          </a:xfrm>
          <a:prstGeom prst="rect">
            <a:avLst/>
          </a:prstGeom>
        </p:spPr>
        <p:txBody>
          <a:bodyPr vert="horz" lIns="0" tIns="0" rIns="0" bIns="0" rtlCol="0" anchor="t" anchorCtr="0"/>
          <a:lstStyle>
            <a:lvl1pPr algn="l">
              <a:defRPr sz="1600" baseline="0">
                <a:solidFill>
                  <a:srgbClr val="969187"/>
                </a:solidFill>
              </a:defRPr>
            </a:lvl1pPr>
          </a:lstStyle>
          <a:p>
            <a:r>
              <a:rPr lang="nl-NL" dirty="0" smtClean="0"/>
              <a:t>Voettekst is aan te passen via Invoegen, Koptekst en voettekst</a:t>
            </a:r>
            <a:endParaRPr lang="nl-NL" dirty="0"/>
          </a:p>
        </p:txBody>
      </p:sp>
    </p:spTree>
    <p:extLst>
      <p:ext uri="{BB962C8B-B14F-4D97-AF65-F5344CB8AC3E}">
        <p14:creationId xmlns:p14="http://schemas.microsoft.com/office/powerpoint/2010/main" val="160352713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lotdia">
    <p:spTree>
      <p:nvGrpSpPr>
        <p:cNvPr id="1" name=""/>
        <p:cNvGrpSpPr/>
        <p:nvPr/>
      </p:nvGrpSpPr>
      <p:grpSpPr>
        <a:xfrm>
          <a:off x="0" y="0"/>
          <a:ext cx="0" cy="0"/>
          <a:chOff x="0" y="0"/>
          <a:chExt cx="0" cy="0"/>
        </a:xfrm>
      </p:grpSpPr>
      <p:pic>
        <p:nvPicPr>
          <p:cNvPr id="4" name="Afbeelding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88"/>
            <a:ext cx="9144000" cy="6856629"/>
          </a:xfrm>
          <a:prstGeom prst="rect">
            <a:avLst/>
          </a:prstGeom>
        </p:spPr>
      </p:pic>
      <p:sp>
        <p:nvSpPr>
          <p:cNvPr id="9" name="Tijdelijke aanduiding voor afbeelding 8"/>
          <p:cNvSpPr>
            <a:spLocks noGrp="1"/>
          </p:cNvSpPr>
          <p:nvPr>
            <p:ph type="pic" sz="quarter" idx="13"/>
          </p:nvPr>
        </p:nvSpPr>
        <p:spPr>
          <a:xfrm>
            <a:off x="0" y="1332000"/>
            <a:ext cx="9144000" cy="5526000"/>
          </a:xfrm>
        </p:spPr>
        <p:txBody>
          <a:bodyPr/>
          <a:lstStyle/>
          <a:p>
            <a:r>
              <a:rPr lang="nl-NL" dirty="0" smtClean="0"/>
              <a:t>Klik op het pictogram als u een afbeelding wilt toevoegen</a:t>
            </a:r>
            <a:endParaRPr lang="nl-NL" dirty="0"/>
          </a:p>
        </p:txBody>
      </p:sp>
      <p:sp>
        <p:nvSpPr>
          <p:cNvPr id="2" name="Title 1"/>
          <p:cNvSpPr>
            <a:spLocks noGrp="1"/>
          </p:cNvSpPr>
          <p:nvPr>
            <p:ph type="ctrTitle"/>
          </p:nvPr>
        </p:nvSpPr>
        <p:spPr>
          <a:xfrm>
            <a:off x="360000" y="6138000"/>
            <a:ext cx="3420000" cy="360000"/>
          </a:xfrm>
        </p:spPr>
        <p:txBody>
          <a:bodyPr lIns="0" tIns="0" rIns="0" bIns="0" anchor="b" anchorCtr="0">
            <a:noAutofit/>
          </a:bodyPr>
          <a:lstStyle>
            <a:lvl1pPr algn="l">
              <a:lnSpc>
                <a:spcPts val="2100"/>
              </a:lnSpc>
              <a:defRPr sz="2100" b="1" baseline="0">
                <a:solidFill>
                  <a:srgbClr val="FFFFFF"/>
                </a:solidFill>
                <a:latin typeface="+mn-lt"/>
              </a:defRPr>
            </a:lvl1pPr>
          </a:lstStyle>
          <a:p>
            <a:r>
              <a:rPr lang="nl-NL" smtClean="0"/>
              <a:t>Klik om de stijl te bewerken</a:t>
            </a:r>
            <a:endParaRPr lang="en-US" dirty="0"/>
          </a:p>
        </p:txBody>
      </p:sp>
      <p:sp>
        <p:nvSpPr>
          <p:cNvPr id="14" name="Tijdelijke aanduiding voor afbeelding 12"/>
          <p:cNvSpPr>
            <a:spLocks noGrp="1"/>
          </p:cNvSpPr>
          <p:nvPr>
            <p:ph type="pic" sz="quarter" idx="15" hasCustomPrompt="1"/>
          </p:nvPr>
        </p:nvSpPr>
        <p:spPr>
          <a:xfrm>
            <a:off x="7164000" y="4878000"/>
            <a:ext cx="1620000" cy="1620000"/>
          </a:xfrm>
          <a:blipFill>
            <a:blip r:embed="rId3"/>
            <a:stretch>
              <a:fillRect/>
            </a:stretch>
          </a:blipFill>
        </p:spPr>
        <p:txBody>
          <a:bodyPr/>
          <a:lstStyle>
            <a:lvl1pPr marL="0" indent="0">
              <a:buFontTx/>
              <a:buNone/>
              <a:defRPr sz="800" baseline="0"/>
            </a:lvl1pPr>
          </a:lstStyle>
          <a:p>
            <a:r>
              <a:rPr lang="nl-NL" dirty="0" smtClean="0"/>
              <a:t> </a:t>
            </a:r>
            <a:endParaRPr lang="nl-NL" dirty="0"/>
          </a:p>
        </p:txBody>
      </p:sp>
    </p:spTree>
    <p:extLst>
      <p:ext uri="{BB962C8B-B14F-4D97-AF65-F5344CB8AC3E}">
        <p14:creationId xmlns:p14="http://schemas.microsoft.com/office/powerpoint/2010/main" val="3591874169"/>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Rectangle 4"/>
          <p:cNvSpPr>
            <a:spLocks noGrp="1" noChangeArrowheads="1"/>
          </p:cNvSpPr>
          <p:nvPr>
            <p:ph type="ftr" sz="quarter" idx="10"/>
          </p:nvPr>
        </p:nvSpPr>
        <p:spPr>
          <a:ln/>
        </p:spPr>
        <p:txBody>
          <a:bodyPr/>
          <a:lstStyle>
            <a:lvl1pPr>
              <a:defRPr/>
            </a:lvl1pPr>
          </a:lstStyle>
          <a:p>
            <a:pPr>
              <a:defRPr/>
            </a:pPr>
            <a:endParaRPr lang="en-GB" altLang="en-US" dirty="0">
              <a:solidFill>
                <a:srgbClr val="000000"/>
              </a:solidFill>
            </a:endParaRPr>
          </a:p>
        </p:txBody>
      </p:sp>
      <p:sp>
        <p:nvSpPr>
          <p:cNvPr id="5" name="Rectangle 5"/>
          <p:cNvSpPr>
            <a:spLocks noGrp="1" noChangeArrowheads="1"/>
          </p:cNvSpPr>
          <p:nvPr>
            <p:ph type="sldNum" sz="quarter" idx="11"/>
          </p:nvPr>
        </p:nvSpPr>
        <p:spPr>
          <a:ln/>
        </p:spPr>
        <p:txBody>
          <a:bodyPr/>
          <a:lstStyle>
            <a:lvl1pPr>
              <a:defRPr/>
            </a:lvl1pPr>
          </a:lstStyle>
          <a:p>
            <a:pPr>
              <a:defRPr/>
            </a:pPr>
            <a:fld id="{81AD0B3C-58F5-4801-87E2-5152D61F890C}" type="slidenum">
              <a:rPr lang="en-GB" altLang="en-US">
                <a:solidFill>
                  <a:srgbClr val="000000"/>
                </a:solidFill>
              </a:rPr>
              <a:pPr>
                <a:defRPr/>
              </a:pPr>
              <a:t>‹nr.›</a:t>
            </a:fld>
            <a:endParaRPr lang="en-GB" altLang="en-US" dirty="0">
              <a:solidFill>
                <a:srgbClr val="000000"/>
              </a:solidFill>
            </a:endParaRPr>
          </a:p>
        </p:txBody>
      </p:sp>
      <p:sp>
        <p:nvSpPr>
          <p:cNvPr id="6" name="Rectangle 8"/>
          <p:cNvSpPr>
            <a:spLocks noGrp="1" noChangeArrowheads="1"/>
          </p:cNvSpPr>
          <p:nvPr>
            <p:ph type="dt" sz="half" idx="12"/>
          </p:nvPr>
        </p:nvSpPr>
        <p:spPr>
          <a:xfrm>
            <a:off x="7377113" y="6405563"/>
            <a:ext cx="1439862" cy="241300"/>
          </a:xfrm>
          <a:prstGeom prst="rect">
            <a:avLst/>
          </a:prstGeom>
          <a:ln/>
        </p:spPr>
        <p:txBody>
          <a:bodyPr/>
          <a:lstStyle>
            <a:lvl1pPr>
              <a:defRPr/>
            </a:lvl1pPr>
          </a:lstStyle>
          <a:p>
            <a:pPr>
              <a:defRPr/>
            </a:pPr>
            <a:endParaRPr lang="en-GB" altLang="en-US" dirty="0">
              <a:solidFill>
                <a:srgbClr val="000000"/>
              </a:solidFill>
            </a:endParaRPr>
          </a:p>
        </p:txBody>
      </p:sp>
    </p:spTree>
    <p:extLst>
      <p:ext uri="{BB962C8B-B14F-4D97-AF65-F5344CB8AC3E}">
        <p14:creationId xmlns:p14="http://schemas.microsoft.com/office/powerpoint/2010/main" val="19382574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a:spLocks noChangeArrowheads="1"/>
          </p:cNvSpPr>
          <p:nvPr/>
        </p:nvSpPr>
        <p:spPr bwMode="auto">
          <a:xfrm>
            <a:off x="5" y="1069910"/>
            <a:ext cx="65" cy="246221"/>
          </a:xfrm>
          <a:prstGeom prst="rect">
            <a:avLst/>
          </a:prstGeom>
          <a:solidFill>
            <a:srgbClr val="0033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sz="1600">
                <a:solidFill>
                  <a:srgbClr val="000000"/>
                </a:solidFill>
                <a:latin typeface="Verdana" pitchFamily="34" charset="0"/>
                <a:cs typeface="Arial" charset="0"/>
              </a:defRPr>
            </a:lvl1pPr>
            <a:lvl2pPr marL="742950" indent="-285750" eaLnBrk="0" hangingPunct="0">
              <a:defRPr sz="1600">
                <a:solidFill>
                  <a:srgbClr val="000000"/>
                </a:solidFill>
                <a:latin typeface="Verdana" pitchFamily="34" charset="0"/>
                <a:cs typeface="Arial" charset="0"/>
              </a:defRPr>
            </a:lvl2pPr>
            <a:lvl3pPr marL="1143000" indent="-228600" eaLnBrk="0" hangingPunct="0">
              <a:defRPr sz="1600">
                <a:solidFill>
                  <a:srgbClr val="000000"/>
                </a:solidFill>
                <a:latin typeface="Verdana" pitchFamily="34" charset="0"/>
                <a:cs typeface="Arial" charset="0"/>
              </a:defRPr>
            </a:lvl3pPr>
            <a:lvl4pPr marL="1600200" indent="-228600" eaLnBrk="0" hangingPunct="0">
              <a:defRPr sz="1600">
                <a:solidFill>
                  <a:srgbClr val="000000"/>
                </a:solidFill>
                <a:latin typeface="Verdana" pitchFamily="34" charset="0"/>
                <a:cs typeface="Arial" charset="0"/>
              </a:defRPr>
            </a:lvl4pPr>
            <a:lvl5pPr marL="2057400" indent="-228600" eaLnBrk="0" hangingPunct="0">
              <a:defRPr sz="1600">
                <a:solidFill>
                  <a:srgbClr val="000000"/>
                </a:solidFill>
                <a:latin typeface="Verdana" pitchFamily="34" charset="0"/>
                <a:cs typeface="Arial" charset="0"/>
              </a:defRPr>
            </a:lvl5pPr>
            <a:lvl6pPr marL="2514600" indent="-228600" algn="ctr" eaLnBrk="0" fontAlgn="base" hangingPunct="0">
              <a:lnSpc>
                <a:spcPct val="120000"/>
              </a:lnSpc>
              <a:spcBef>
                <a:spcPct val="0"/>
              </a:spcBef>
              <a:spcAft>
                <a:spcPct val="0"/>
              </a:spcAft>
              <a:defRPr sz="1600">
                <a:solidFill>
                  <a:srgbClr val="000000"/>
                </a:solidFill>
                <a:latin typeface="Verdana" pitchFamily="34" charset="0"/>
                <a:cs typeface="Arial" charset="0"/>
              </a:defRPr>
            </a:lvl6pPr>
            <a:lvl7pPr marL="2971800" indent="-228600" algn="ctr" eaLnBrk="0" fontAlgn="base" hangingPunct="0">
              <a:lnSpc>
                <a:spcPct val="120000"/>
              </a:lnSpc>
              <a:spcBef>
                <a:spcPct val="0"/>
              </a:spcBef>
              <a:spcAft>
                <a:spcPct val="0"/>
              </a:spcAft>
              <a:defRPr sz="1600">
                <a:solidFill>
                  <a:srgbClr val="000000"/>
                </a:solidFill>
                <a:latin typeface="Verdana" pitchFamily="34" charset="0"/>
                <a:cs typeface="Arial" charset="0"/>
              </a:defRPr>
            </a:lvl7pPr>
            <a:lvl8pPr marL="3429000" indent="-228600" algn="ctr" eaLnBrk="0" fontAlgn="base" hangingPunct="0">
              <a:lnSpc>
                <a:spcPct val="120000"/>
              </a:lnSpc>
              <a:spcBef>
                <a:spcPct val="0"/>
              </a:spcBef>
              <a:spcAft>
                <a:spcPct val="0"/>
              </a:spcAft>
              <a:defRPr sz="1600">
                <a:solidFill>
                  <a:srgbClr val="000000"/>
                </a:solidFill>
                <a:latin typeface="Verdana" pitchFamily="34" charset="0"/>
                <a:cs typeface="Arial" charset="0"/>
              </a:defRPr>
            </a:lvl8pPr>
            <a:lvl9pPr marL="3886200" indent="-228600" algn="ctr" eaLnBrk="0" fontAlgn="base" hangingPunct="0">
              <a:lnSpc>
                <a:spcPct val="120000"/>
              </a:lnSpc>
              <a:spcBef>
                <a:spcPct val="0"/>
              </a:spcBef>
              <a:spcAft>
                <a:spcPct val="0"/>
              </a:spcAft>
              <a:defRPr sz="1600">
                <a:solidFill>
                  <a:srgbClr val="000000"/>
                </a:solidFill>
                <a:latin typeface="Verdana" pitchFamily="34" charset="0"/>
                <a:cs typeface="Arial" charset="0"/>
              </a:defRPr>
            </a:lvl9pPr>
          </a:lstStyle>
          <a:p>
            <a:pPr eaLnBrk="1" fontAlgn="base" hangingPunct="1">
              <a:spcBef>
                <a:spcPct val="0"/>
              </a:spcBef>
              <a:spcAft>
                <a:spcPct val="0"/>
              </a:spcAft>
              <a:defRPr/>
            </a:pPr>
            <a:endParaRPr lang="fr-FR" altLang="en-US" smtClean="0">
              <a:ea typeface="MS PGothic" pitchFamily="34" charset="-128"/>
            </a:endParaRPr>
          </a:p>
        </p:txBody>
      </p:sp>
      <p:sp>
        <p:nvSpPr>
          <p:cNvPr id="5" name="Line 4"/>
          <p:cNvSpPr>
            <a:spLocks noChangeShapeType="1"/>
          </p:cNvSpPr>
          <p:nvPr/>
        </p:nvSpPr>
        <p:spPr bwMode="auto">
          <a:xfrm>
            <a:off x="358775" y="4965700"/>
            <a:ext cx="5399088" cy="0"/>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GB" sz="1600">
              <a:solidFill>
                <a:srgbClr val="000000"/>
              </a:solidFill>
              <a:ea typeface="MS PGothic" pitchFamily="34" charset="-128"/>
            </a:endParaRPr>
          </a:p>
        </p:txBody>
      </p:sp>
      <p:sp>
        <p:nvSpPr>
          <p:cNvPr id="6" name="Line 7"/>
          <p:cNvSpPr>
            <a:spLocks noChangeShapeType="1"/>
          </p:cNvSpPr>
          <p:nvPr/>
        </p:nvSpPr>
        <p:spPr bwMode="auto">
          <a:xfrm>
            <a:off x="0" y="2386013"/>
            <a:ext cx="9144000" cy="0"/>
          </a:xfrm>
          <a:prstGeom prst="line">
            <a:avLst/>
          </a:prstGeom>
          <a:noFill/>
          <a:ln w="317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fontAlgn="base">
              <a:spcBef>
                <a:spcPct val="0"/>
              </a:spcBef>
              <a:spcAft>
                <a:spcPct val="0"/>
              </a:spcAft>
            </a:pPr>
            <a:endParaRPr lang="en-GB" sz="1600">
              <a:solidFill>
                <a:srgbClr val="000000"/>
              </a:solidFill>
              <a:ea typeface="MS PGothic" pitchFamily="34" charset="-128"/>
            </a:endParaRPr>
          </a:p>
        </p:txBody>
      </p:sp>
      <p:sp>
        <p:nvSpPr>
          <p:cNvPr id="7" name="Rectangle 11"/>
          <p:cNvSpPr>
            <a:spLocks noChangeArrowheads="1"/>
          </p:cNvSpPr>
          <p:nvPr/>
        </p:nvSpPr>
        <p:spPr bwMode="auto">
          <a:xfrm>
            <a:off x="5" y="6672198"/>
            <a:ext cx="65" cy="246221"/>
          </a:xfrm>
          <a:prstGeom prst="rect">
            <a:avLst/>
          </a:prstGeom>
          <a:solidFill>
            <a:srgbClr val="0033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sz="1600">
                <a:solidFill>
                  <a:srgbClr val="000000"/>
                </a:solidFill>
                <a:latin typeface="Verdana" pitchFamily="34" charset="0"/>
                <a:cs typeface="Arial" charset="0"/>
              </a:defRPr>
            </a:lvl1pPr>
            <a:lvl2pPr marL="742950" indent="-285750" eaLnBrk="0" hangingPunct="0">
              <a:defRPr sz="1600">
                <a:solidFill>
                  <a:srgbClr val="000000"/>
                </a:solidFill>
                <a:latin typeface="Verdana" pitchFamily="34" charset="0"/>
                <a:cs typeface="Arial" charset="0"/>
              </a:defRPr>
            </a:lvl2pPr>
            <a:lvl3pPr marL="1143000" indent="-228600" eaLnBrk="0" hangingPunct="0">
              <a:defRPr sz="1600">
                <a:solidFill>
                  <a:srgbClr val="000000"/>
                </a:solidFill>
                <a:latin typeface="Verdana" pitchFamily="34" charset="0"/>
                <a:cs typeface="Arial" charset="0"/>
              </a:defRPr>
            </a:lvl3pPr>
            <a:lvl4pPr marL="1600200" indent="-228600" eaLnBrk="0" hangingPunct="0">
              <a:defRPr sz="1600">
                <a:solidFill>
                  <a:srgbClr val="000000"/>
                </a:solidFill>
                <a:latin typeface="Verdana" pitchFamily="34" charset="0"/>
                <a:cs typeface="Arial" charset="0"/>
              </a:defRPr>
            </a:lvl4pPr>
            <a:lvl5pPr marL="2057400" indent="-228600" eaLnBrk="0" hangingPunct="0">
              <a:defRPr sz="1600">
                <a:solidFill>
                  <a:srgbClr val="000000"/>
                </a:solidFill>
                <a:latin typeface="Verdana" pitchFamily="34" charset="0"/>
                <a:cs typeface="Arial" charset="0"/>
              </a:defRPr>
            </a:lvl5pPr>
            <a:lvl6pPr marL="2514600" indent="-228600" algn="ctr" eaLnBrk="0" fontAlgn="base" hangingPunct="0">
              <a:lnSpc>
                <a:spcPct val="120000"/>
              </a:lnSpc>
              <a:spcBef>
                <a:spcPct val="0"/>
              </a:spcBef>
              <a:spcAft>
                <a:spcPct val="0"/>
              </a:spcAft>
              <a:defRPr sz="1600">
                <a:solidFill>
                  <a:srgbClr val="000000"/>
                </a:solidFill>
                <a:latin typeface="Verdana" pitchFamily="34" charset="0"/>
                <a:cs typeface="Arial" charset="0"/>
              </a:defRPr>
            </a:lvl6pPr>
            <a:lvl7pPr marL="2971800" indent="-228600" algn="ctr" eaLnBrk="0" fontAlgn="base" hangingPunct="0">
              <a:lnSpc>
                <a:spcPct val="120000"/>
              </a:lnSpc>
              <a:spcBef>
                <a:spcPct val="0"/>
              </a:spcBef>
              <a:spcAft>
                <a:spcPct val="0"/>
              </a:spcAft>
              <a:defRPr sz="1600">
                <a:solidFill>
                  <a:srgbClr val="000000"/>
                </a:solidFill>
                <a:latin typeface="Verdana" pitchFamily="34" charset="0"/>
                <a:cs typeface="Arial" charset="0"/>
              </a:defRPr>
            </a:lvl7pPr>
            <a:lvl8pPr marL="3429000" indent="-228600" algn="ctr" eaLnBrk="0" fontAlgn="base" hangingPunct="0">
              <a:lnSpc>
                <a:spcPct val="120000"/>
              </a:lnSpc>
              <a:spcBef>
                <a:spcPct val="0"/>
              </a:spcBef>
              <a:spcAft>
                <a:spcPct val="0"/>
              </a:spcAft>
              <a:defRPr sz="1600">
                <a:solidFill>
                  <a:srgbClr val="000000"/>
                </a:solidFill>
                <a:latin typeface="Verdana" pitchFamily="34" charset="0"/>
                <a:cs typeface="Arial" charset="0"/>
              </a:defRPr>
            </a:lvl8pPr>
            <a:lvl9pPr marL="3886200" indent="-228600" algn="ctr" eaLnBrk="0" fontAlgn="base" hangingPunct="0">
              <a:lnSpc>
                <a:spcPct val="120000"/>
              </a:lnSpc>
              <a:spcBef>
                <a:spcPct val="0"/>
              </a:spcBef>
              <a:spcAft>
                <a:spcPct val="0"/>
              </a:spcAft>
              <a:defRPr sz="1600">
                <a:solidFill>
                  <a:srgbClr val="000000"/>
                </a:solidFill>
                <a:latin typeface="Verdana" pitchFamily="34" charset="0"/>
                <a:cs typeface="Arial" charset="0"/>
              </a:defRPr>
            </a:lvl9pPr>
          </a:lstStyle>
          <a:p>
            <a:pPr eaLnBrk="1" fontAlgn="base" hangingPunct="1">
              <a:spcBef>
                <a:spcPct val="0"/>
              </a:spcBef>
              <a:spcAft>
                <a:spcPct val="0"/>
              </a:spcAft>
              <a:defRPr/>
            </a:pPr>
            <a:endParaRPr lang="fr-FR" altLang="en-US" smtClean="0">
              <a:ea typeface="MS PGothic" pitchFamily="34" charset="-128"/>
            </a:endParaRPr>
          </a:p>
        </p:txBody>
      </p:sp>
      <p:sp>
        <p:nvSpPr>
          <p:cNvPr id="8" name="Text Box 13"/>
          <p:cNvSpPr txBox="1">
            <a:spLocks noChangeArrowheads="1"/>
          </p:cNvSpPr>
          <p:nvPr/>
        </p:nvSpPr>
        <p:spPr bwMode="auto">
          <a:xfrm>
            <a:off x="6670691" y="6423035"/>
            <a:ext cx="1662113" cy="93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eaLnBrk="0" hangingPunct="0">
              <a:defRPr sz="1600">
                <a:solidFill>
                  <a:srgbClr val="000000"/>
                </a:solidFill>
                <a:latin typeface="Verdana" pitchFamily="34" charset="0"/>
                <a:cs typeface="Arial" charset="0"/>
              </a:defRPr>
            </a:lvl1pPr>
            <a:lvl2pPr marL="742950" indent="-285750" eaLnBrk="0" hangingPunct="0">
              <a:defRPr sz="1600">
                <a:solidFill>
                  <a:srgbClr val="000000"/>
                </a:solidFill>
                <a:latin typeface="Verdana" pitchFamily="34" charset="0"/>
                <a:cs typeface="Arial" charset="0"/>
              </a:defRPr>
            </a:lvl2pPr>
            <a:lvl3pPr marL="1143000" indent="-228600" eaLnBrk="0" hangingPunct="0">
              <a:defRPr sz="1600">
                <a:solidFill>
                  <a:srgbClr val="000000"/>
                </a:solidFill>
                <a:latin typeface="Verdana" pitchFamily="34" charset="0"/>
                <a:cs typeface="Arial" charset="0"/>
              </a:defRPr>
            </a:lvl3pPr>
            <a:lvl4pPr marL="1600200" indent="-228600" eaLnBrk="0" hangingPunct="0">
              <a:defRPr sz="1600">
                <a:solidFill>
                  <a:srgbClr val="000000"/>
                </a:solidFill>
                <a:latin typeface="Verdana" pitchFamily="34" charset="0"/>
                <a:cs typeface="Arial" charset="0"/>
              </a:defRPr>
            </a:lvl4pPr>
            <a:lvl5pPr marL="2057400" indent="-228600" eaLnBrk="0" hangingPunct="0">
              <a:defRPr sz="1600">
                <a:solidFill>
                  <a:srgbClr val="000000"/>
                </a:solidFill>
                <a:latin typeface="Verdana" pitchFamily="34" charset="0"/>
                <a:cs typeface="Arial" charset="0"/>
              </a:defRPr>
            </a:lvl5pPr>
            <a:lvl6pPr marL="2514600" indent="-228600" algn="ctr" eaLnBrk="0" fontAlgn="base" hangingPunct="0">
              <a:lnSpc>
                <a:spcPct val="120000"/>
              </a:lnSpc>
              <a:spcBef>
                <a:spcPct val="0"/>
              </a:spcBef>
              <a:spcAft>
                <a:spcPct val="0"/>
              </a:spcAft>
              <a:defRPr sz="1600">
                <a:solidFill>
                  <a:srgbClr val="000000"/>
                </a:solidFill>
                <a:latin typeface="Verdana" pitchFamily="34" charset="0"/>
                <a:cs typeface="Arial" charset="0"/>
              </a:defRPr>
            </a:lvl6pPr>
            <a:lvl7pPr marL="2971800" indent="-228600" algn="ctr" eaLnBrk="0" fontAlgn="base" hangingPunct="0">
              <a:lnSpc>
                <a:spcPct val="120000"/>
              </a:lnSpc>
              <a:spcBef>
                <a:spcPct val="0"/>
              </a:spcBef>
              <a:spcAft>
                <a:spcPct val="0"/>
              </a:spcAft>
              <a:defRPr sz="1600">
                <a:solidFill>
                  <a:srgbClr val="000000"/>
                </a:solidFill>
                <a:latin typeface="Verdana" pitchFamily="34" charset="0"/>
                <a:cs typeface="Arial" charset="0"/>
              </a:defRPr>
            </a:lvl7pPr>
            <a:lvl8pPr marL="3429000" indent="-228600" algn="ctr" eaLnBrk="0" fontAlgn="base" hangingPunct="0">
              <a:lnSpc>
                <a:spcPct val="120000"/>
              </a:lnSpc>
              <a:spcBef>
                <a:spcPct val="0"/>
              </a:spcBef>
              <a:spcAft>
                <a:spcPct val="0"/>
              </a:spcAft>
              <a:defRPr sz="1600">
                <a:solidFill>
                  <a:srgbClr val="000000"/>
                </a:solidFill>
                <a:latin typeface="Verdana" pitchFamily="34" charset="0"/>
                <a:cs typeface="Arial" charset="0"/>
              </a:defRPr>
            </a:lvl8pPr>
            <a:lvl9pPr marL="3886200" indent="-228600" algn="ctr" eaLnBrk="0" fontAlgn="base" hangingPunct="0">
              <a:lnSpc>
                <a:spcPct val="120000"/>
              </a:lnSpc>
              <a:spcBef>
                <a:spcPct val="0"/>
              </a:spcBef>
              <a:spcAft>
                <a:spcPct val="0"/>
              </a:spcAft>
              <a:defRPr sz="1600">
                <a:solidFill>
                  <a:srgbClr val="000000"/>
                </a:solidFill>
                <a:latin typeface="Verdana" pitchFamily="34" charset="0"/>
                <a:cs typeface="Arial" charset="0"/>
              </a:defRPr>
            </a:lvl9pPr>
          </a:lstStyle>
          <a:p>
            <a:pPr algn="r" eaLnBrk="1" fontAlgn="base" hangingPunct="1">
              <a:spcBef>
                <a:spcPct val="50000"/>
              </a:spcBef>
              <a:spcAft>
                <a:spcPct val="0"/>
              </a:spcAft>
              <a:defRPr/>
            </a:pPr>
            <a:r>
              <a:rPr lang="en-GB" altLang="en-US" sz="600" smtClean="0">
                <a:ea typeface="MS PGothic" pitchFamily="34" charset="-128"/>
              </a:rPr>
              <a:t>An agency of the European Union</a:t>
            </a:r>
          </a:p>
        </p:txBody>
      </p:sp>
      <p:pic>
        <p:nvPicPr>
          <p:cNvPr id="9" name="Picture 14" descr="emea_strap_cmyk_rev_en_std_cent_Powerpoin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32338" y="511177"/>
            <a:ext cx="4051300" cy="1328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5" descr="EU flag fpr PowerPoint presentations (RGB) (300 pp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70888" y="6224591"/>
            <a:ext cx="4111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Line 16"/>
          <p:cNvSpPr>
            <a:spLocks noChangeShapeType="1"/>
          </p:cNvSpPr>
          <p:nvPr/>
        </p:nvSpPr>
        <p:spPr bwMode="auto">
          <a:xfrm>
            <a:off x="0" y="6732589"/>
            <a:ext cx="9144000" cy="1587"/>
          </a:xfrm>
          <a:prstGeom prst="line">
            <a:avLst/>
          </a:prstGeom>
          <a:noFill/>
          <a:ln w="317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GB" sz="1600">
              <a:solidFill>
                <a:srgbClr val="000000"/>
              </a:solidFill>
              <a:ea typeface="MS PGothic" pitchFamily="34" charset="-128"/>
            </a:endParaRPr>
          </a:p>
        </p:txBody>
      </p:sp>
      <p:sp>
        <p:nvSpPr>
          <p:cNvPr id="374786" name="Rectangle 2"/>
          <p:cNvSpPr>
            <a:spLocks noGrp="1" noChangeArrowheads="1"/>
          </p:cNvSpPr>
          <p:nvPr>
            <p:ph type="ctrTitle"/>
          </p:nvPr>
        </p:nvSpPr>
        <p:spPr>
          <a:xfrm>
            <a:off x="358775" y="3189289"/>
            <a:ext cx="5399088" cy="1666875"/>
          </a:xfrm>
        </p:spPr>
        <p:txBody>
          <a:bodyPr anchor="b"/>
          <a:lstStyle>
            <a:lvl1pPr>
              <a:lnSpc>
                <a:spcPts val="2900"/>
              </a:lnSpc>
              <a:defRPr sz="2500"/>
            </a:lvl1pPr>
          </a:lstStyle>
          <a:p>
            <a:pPr lvl="0"/>
            <a:r>
              <a:rPr lang="en-US" altLang="en-US" noProof="0" smtClean="0"/>
              <a:t>Click to edit Master title style</a:t>
            </a:r>
            <a:endParaRPr lang="en-GB" altLang="en-US" noProof="0" smtClean="0"/>
          </a:p>
        </p:txBody>
      </p:sp>
      <p:sp>
        <p:nvSpPr>
          <p:cNvPr id="374787" name="Rectangle 3"/>
          <p:cNvSpPr>
            <a:spLocks noGrp="1" noChangeArrowheads="1"/>
          </p:cNvSpPr>
          <p:nvPr>
            <p:ph type="subTitle" idx="1"/>
          </p:nvPr>
        </p:nvSpPr>
        <p:spPr>
          <a:xfrm>
            <a:off x="358775" y="5078416"/>
            <a:ext cx="5399088" cy="7715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lnSpc>
                <a:spcPts val="1600"/>
              </a:lnSpc>
              <a:spcAft>
                <a:spcPct val="0"/>
              </a:spcAft>
              <a:defRPr sz="1400"/>
            </a:lvl1pPr>
          </a:lstStyle>
          <a:p>
            <a:pPr lvl="0"/>
            <a:r>
              <a:rPr lang="en-US" altLang="en-US" noProof="0" smtClean="0"/>
              <a:t>Click to edit Master subtitle style</a:t>
            </a:r>
            <a:endParaRPr lang="en-GB" altLang="en-US" noProof="0" smtClean="0"/>
          </a:p>
        </p:txBody>
      </p:sp>
    </p:spTree>
    <p:extLst>
      <p:ext uri="{BB962C8B-B14F-4D97-AF65-F5344CB8AC3E}">
        <p14:creationId xmlns:p14="http://schemas.microsoft.com/office/powerpoint/2010/main" val="34426298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Rectangle 4"/>
          <p:cNvSpPr>
            <a:spLocks noGrp="1" noChangeArrowheads="1"/>
          </p:cNvSpPr>
          <p:nvPr>
            <p:ph type="ftr" sz="quarter" idx="10"/>
          </p:nvPr>
        </p:nvSpPr>
        <p:spPr>
          <a:ln/>
        </p:spPr>
        <p:txBody>
          <a:bodyPr/>
          <a:lstStyle>
            <a:lvl1pPr>
              <a:defRPr/>
            </a:lvl1pPr>
          </a:lstStyle>
          <a:p>
            <a:pPr>
              <a:defRPr/>
            </a:pPr>
            <a:r>
              <a:rPr lang="en-GB" altLang="en-US">
                <a:solidFill>
                  <a:srgbClr val="000000"/>
                </a:solidFill>
              </a:rPr>
              <a:t>Presentation title (to edit, click View &gt; Header and Footer)</a:t>
            </a:r>
          </a:p>
        </p:txBody>
      </p:sp>
      <p:sp>
        <p:nvSpPr>
          <p:cNvPr id="5" name="Rectangle 5"/>
          <p:cNvSpPr>
            <a:spLocks noGrp="1" noChangeArrowheads="1"/>
          </p:cNvSpPr>
          <p:nvPr>
            <p:ph type="sldNum" sz="quarter" idx="11"/>
          </p:nvPr>
        </p:nvSpPr>
        <p:spPr>
          <a:ln/>
        </p:spPr>
        <p:txBody>
          <a:bodyPr/>
          <a:lstStyle>
            <a:lvl1pPr>
              <a:defRPr/>
            </a:lvl1pPr>
          </a:lstStyle>
          <a:p>
            <a:pPr>
              <a:defRPr/>
            </a:pPr>
            <a:fld id="{7A4271C0-55B8-4F3B-AAA0-45B87FC13E52}" type="slidenum">
              <a:rPr lang="en-GB" altLang="en-US">
                <a:solidFill>
                  <a:srgbClr val="000000"/>
                </a:solidFill>
              </a:rPr>
              <a:pPr>
                <a:defRPr/>
              </a:pPr>
              <a:t>‹nr.›</a:t>
            </a:fld>
            <a:endParaRPr lang="en-GB" altLang="en-US" dirty="0">
              <a:solidFill>
                <a:srgbClr val="000000"/>
              </a:solidFill>
            </a:endParaRPr>
          </a:p>
        </p:txBody>
      </p:sp>
      <p:sp>
        <p:nvSpPr>
          <p:cNvPr id="6" name="Rectangle 8"/>
          <p:cNvSpPr>
            <a:spLocks noGrp="1" noChangeArrowheads="1"/>
          </p:cNvSpPr>
          <p:nvPr>
            <p:ph type="dt" sz="half" idx="12"/>
          </p:nvPr>
        </p:nvSpPr>
        <p:spPr>
          <a:ln/>
        </p:spPr>
        <p:txBody>
          <a:bodyPr/>
          <a:lstStyle>
            <a:lvl1pPr>
              <a:defRPr/>
            </a:lvl1pPr>
          </a:lstStyle>
          <a:p>
            <a:pPr>
              <a:defRPr/>
            </a:pPr>
            <a:fld id="{56AF3ACD-83EF-41ED-B6BF-9016FD451789}" type="datetime4">
              <a:rPr lang="en-GB" altLang="en-US" smtClean="0">
                <a:solidFill>
                  <a:srgbClr val="000000"/>
                </a:solidFill>
              </a:rPr>
              <a:pPr>
                <a:defRPr/>
              </a:pPr>
              <a:t>16 November 2018</a:t>
            </a:fld>
            <a:endParaRPr lang="en-GB" altLang="en-US" dirty="0">
              <a:solidFill>
                <a:srgbClr val="000000"/>
              </a:solidFill>
            </a:endParaRPr>
          </a:p>
        </p:txBody>
      </p:sp>
    </p:spTree>
    <p:extLst>
      <p:ext uri="{BB962C8B-B14F-4D97-AF65-F5344CB8AC3E}">
        <p14:creationId xmlns:p14="http://schemas.microsoft.com/office/powerpoint/2010/main" val="29757675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lstStyle>
            <a:lvl1pPr algn="l">
              <a:defRPr sz="4000" b="1" cap="all"/>
            </a:lvl1pPr>
          </a:lstStyle>
          <a:p>
            <a:r>
              <a:rPr lang="en-US" smtClean="0"/>
              <a:t>Click to edit Master title style</a:t>
            </a:r>
            <a:endParaRPr lang="fr-F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ftr" sz="quarter" idx="10"/>
          </p:nvPr>
        </p:nvSpPr>
        <p:spPr>
          <a:ln/>
        </p:spPr>
        <p:txBody>
          <a:bodyPr/>
          <a:lstStyle>
            <a:lvl1pPr>
              <a:defRPr/>
            </a:lvl1pPr>
          </a:lstStyle>
          <a:p>
            <a:pPr>
              <a:defRPr/>
            </a:pPr>
            <a:r>
              <a:rPr lang="en-GB" altLang="en-US">
                <a:solidFill>
                  <a:srgbClr val="000000"/>
                </a:solidFill>
              </a:rPr>
              <a:t>Presentation title (to edit, click View &gt; Header and Footer)</a:t>
            </a:r>
          </a:p>
        </p:txBody>
      </p:sp>
      <p:sp>
        <p:nvSpPr>
          <p:cNvPr id="5" name="Rectangle 5"/>
          <p:cNvSpPr>
            <a:spLocks noGrp="1" noChangeArrowheads="1"/>
          </p:cNvSpPr>
          <p:nvPr>
            <p:ph type="sldNum" sz="quarter" idx="11"/>
          </p:nvPr>
        </p:nvSpPr>
        <p:spPr>
          <a:ln/>
        </p:spPr>
        <p:txBody>
          <a:bodyPr/>
          <a:lstStyle>
            <a:lvl1pPr>
              <a:defRPr/>
            </a:lvl1pPr>
          </a:lstStyle>
          <a:p>
            <a:pPr>
              <a:defRPr/>
            </a:pPr>
            <a:fld id="{CE3EC627-1311-491B-9041-960EEE433B0D}" type="slidenum">
              <a:rPr lang="en-GB" altLang="en-US">
                <a:solidFill>
                  <a:srgbClr val="000000"/>
                </a:solidFill>
              </a:rPr>
              <a:pPr>
                <a:defRPr/>
              </a:pPr>
              <a:t>‹nr.›</a:t>
            </a:fld>
            <a:endParaRPr lang="en-GB" altLang="en-US" dirty="0">
              <a:solidFill>
                <a:srgbClr val="000000"/>
              </a:solidFill>
            </a:endParaRPr>
          </a:p>
        </p:txBody>
      </p:sp>
      <p:sp>
        <p:nvSpPr>
          <p:cNvPr id="6" name="Rectangle 8"/>
          <p:cNvSpPr>
            <a:spLocks noGrp="1" noChangeArrowheads="1"/>
          </p:cNvSpPr>
          <p:nvPr>
            <p:ph type="dt" sz="half" idx="12"/>
          </p:nvPr>
        </p:nvSpPr>
        <p:spPr>
          <a:ln/>
        </p:spPr>
        <p:txBody>
          <a:bodyPr/>
          <a:lstStyle>
            <a:lvl1pPr>
              <a:defRPr/>
            </a:lvl1pPr>
          </a:lstStyle>
          <a:p>
            <a:pPr>
              <a:defRPr/>
            </a:pPr>
            <a:fld id="{1F851DB6-AA5D-435B-95D5-BC6E73AFEC0B}" type="datetime4">
              <a:rPr lang="en-GB" altLang="en-US" smtClean="0">
                <a:solidFill>
                  <a:srgbClr val="000000"/>
                </a:solidFill>
              </a:rPr>
              <a:pPr>
                <a:defRPr/>
              </a:pPr>
              <a:t>16 November 2018</a:t>
            </a:fld>
            <a:endParaRPr lang="en-GB" altLang="en-US" dirty="0">
              <a:solidFill>
                <a:srgbClr val="000000"/>
              </a:solidFill>
            </a:endParaRPr>
          </a:p>
        </p:txBody>
      </p:sp>
    </p:spTree>
    <p:extLst>
      <p:ext uri="{BB962C8B-B14F-4D97-AF65-F5344CB8AC3E}">
        <p14:creationId xmlns:p14="http://schemas.microsoft.com/office/powerpoint/2010/main" val="4082368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en-US"/>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Tijdelijke aanduiding voor datum 3"/>
          <p:cNvSpPr>
            <a:spLocks noGrp="1"/>
          </p:cNvSpPr>
          <p:nvPr>
            <p:ph type="dt" sz="half" idx="10"/>
          </p:nvPr>
        </p:nvSpPr>
        <p:spPr/>
        <p:txBody>
          <a:bodyPr/>
          <a:lstStyle/>
          <a:p>
            <a:fld id="{3C59CEEF-B329-47E9-B1C1-03D0F6D8E5B6}" type="datetimeFigureOut">
              <a:rPr lang="en-US" smtClean="0"/>
              <a:t>11/16/2018</a:t>
            </a:fld>
            <a:endParaRPr lang="en-US" dirty="0"/>
          </a:p>
        </p:txBody>
      </p:sp>
      <p:sp>
        <p:nvSpPr>
          <p:cNvPr id="5" name="Tijdelijke aanduiding voor voettekst 4"/>
          <p:cNvSpPr>
            <a:spLocks noGrp="1"/>
          </p:cNvSpPr>
          <p:nvPr>
            <p:ph type="ftr" sz="quarter" idx="11"/>
          </p:nvPr>
        </p:nvSpPr>
        <p:spPr/>
        <p:txBody>
          <a:bodyPr/>
          <a:lstStyle/>
          <a:p>
            <a:endParaRPr lang="en-US" dirty="0"/>
          </a:p>
        </p:txBody>
      </p:sp>
      <p:sp>
        <p:nvSpPr>
          <p:cNvPr id="6" name="Tijdelijke aanduiding voor dianummer 5"/>
          <p:cNvSpPr>
            <a:spLocks noGrp="1"/>
          </p:cNvSpPr>
          <p:nvPr>
            <p:ph type="sldNum" sz="quarter" idx="12"/>
          </p:nvPr>
        </p:nvSpPr>
        <p:spPr/>
        <p:txBody>
          <a:bodyPr/>
          <a:lstStyle/>
          <a:p>
            <a:fld id="{B9EB93E2-A38F-46E8-BD03-D667FB867E24}" type="slidenum">
              <a:rPr lang="en-US" smtClean="0"/>
              <a:t>‹nr.›</a:t>
            </a:fld>
            <a:endParaRPr lang="en-US" dirty="0"/>
          </a:p>
        </p:txBody>
      </p:sp>
    </p:spTree>
    <p:extLst>
      <p:ext uri="{BB962C8B-B14F-4D97-AF65-F5344CB8AC3E}">
        <p14:creationId xmlns:p14="http://schemas.microsoft.com/office/powerpoint/2010/main" val="1267076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sz="half" idx="1"/>
          </p:nvPr>
        </p:nvSpPr>
        <p:spPr>
          <a:xfrm>
            <a:off x="358791" y="2159010"/>
            <a:ext cx="4151313" cy="39592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4662488" y="2159010"/>
            <a:ext cx="4152900" cy="39592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Rectangle 4"/>
          <p:cNvSpPr>
            <a:spLocks noGrp="1" noChangeArrowheads="1"/>
          </p:cNvSpPr>
          <p:nvPr>
            <p:ph type="ftr" sz="quarter" idx="10"/>
          </p:nvPr>
        </p:nvSpPr>
        <p:spPr>
          <a:ln/>
        </p:spPr>
        <p:txBody>
          <a:bodyPr/>
          <a:lstStyle>
            <a:lvl1pPr>
              <a:defRPr/>
            </a:lvl1pPr>
          </a:lstStyle>
          <a:p>
            <a:pPr>
              <a:defRPr/>
            </a:pPr>
            <a:r>
              <a:rPr lang="en-GB" altLang="en-US">
                <a:solidFill>
                  <a:srgbClr val="000000"/>
                </a:solidFill>
              </a:rPr>
              <a:t>Presentation title (to edit, click View &gt; Header and Footer)</a:t>
            </a:r>
          </a:p>
        </p:txBody>
      </p:sp>
      <p:sp>
        <p:nvSpPr>
          <p:cNvPr id="6" name="Rectangle 5"/>
          <p:cNvSpPr>
            <a:spLocks noGrp="1" noChangeArrowheads="1"/>
          </p:cNvSpPr>
          <p:nvPr>
            <p:ph type="sldNum" sz="quarter" idx="11"/>
          </p:nvPr>
        </p:nvSpPr>
        <p:spPr>
          <a:ln/>
        </p:spPr>
        <p:txBody>
          <a:bodyPr/>
          <a:lstStyle>
            <a:lvl1pPr>
              <a:defRPr/>
            </a:lvl1pPr>
          </a:lstStyle>
          <a:p>
            <a:pPr>
              <a:defRPr/>
            </a:pPr>
            <a:fld id="{D8A5AEDC-484C-45BA-A0AC-AE156DD5BE4C}" type="slidenum">
              <a:rPr lang="en-GB" altLang="en-US">
                <a:solidFill>
                  <a:srgbClr val="000000"/>
                </a:solidFill>
              </a:rPr>
              <a:pPr>
                <a:defRPr/>
              </a:pPr>
              <a:t>‹nr.›</a:t>
            </a:fld>
            <a:endParaRPr lang="en-GB" altLang="en-US" dirty="0">
              <a:solidFill>
                <a:srgbClr val="000000"/>
              </a:solidFill>
            </a:endParaRPr>
          </a:p>
        </p:txBody>
      </p:sp>
      <p:sp>
        <p:nvSpPr>
          <p:cNvPr id="7" name="Rectangle 8"/>
          <p:cNvSpPr>
            <a:spLocks noGrp="1" noChangeArrowheads="1"/>
          </p:cNvSpPr>
          <p:nvPr>
            <p:ph type="dt" sz="half" idx="12"/>
          </p:nvPr>
        </p:nvSpPr>
        <p:spPr>
          <a:ln/>
        </p:spPr>
        <p:txBody>
          <a:bodyPr/>
          <a:lstStyle>
            <a:lvl1pPr>
              <a:defRPr/>
            </a:lvl1pPr>
          </a:lstStyle>
          <a:p>
            <a:pPr>
              <a:defRPr/>
            </a:pPr>
            <a:fld id="{FA588781-408F-4BA4-B035-52EE228F98D1}" type="datetime4">
              <a:rPr lang="en-GB" altLang="en-US" smtClean="0">
                <a:solidFill>
                  <a:srgbClr val="000000"/>
                </a:solidFill>
              </a:rPr>
              <a:pPr>
                <a:defRPr/>
              </a:pPr>
              <a:t>16 November 2018</a:t>
            </a:fld>
            <a:endParaRPr lang="en-GB" altLang="en-US" dirty="0">
              <a:solidFill>
                <a:srgbClr val="000000"/>
              </a:solidFill>
            </a:endParaRPr>
          </a:p>
        </p:txBody>
      </p:sp>
    </p:spTree>
    <p:extLst>
      <p:ext uri="{BB962C8B-B14F-4D97-AF65-F5344CB8AC3E}">
        <p14:creationId xmlns:p14="http://schemas.microsoft.com/office/powerpoint/2010/main" val="14628530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fr-F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7" name="Rectangle 4"/>
          <p:cNvSpPr>
            <a:spLocks noGrp="1" noChangeArrowheads="1"/>
          </p:cNvSpPr>
          <p:nvPr>
            <p:ph type="ftr" sz="quarter" idx="10"/>
          </p:nvPr>
        </p:nvSpPr>
        <p:spPr>
          <a:ln/>
        </p:spPr>
        <p:txBody>
          <a:bodyPr/>
          <a:lstStyle>
            <a:lvl1pPr>
              <a:defRPr/>
            </a:lvl1pPr>
          </a:lstStyle>
          <a:p>
            <a:pPr>
              <a:defRPr/>
            </a:pPr>
            <a:r>
              <a:rPr lang="en-GB" altLang="en-US">
                <a:solidFill>
                  <a:srgbClr val="000000"/>
                </a:solidFill>
              </a:rPr>
              <a:t>Presentation title (to edit, click View &gt; Header and Footer)</a:t>
            </a:r>
          </a:p>
        </p:txBody>
      </p:sp>
      <p:sp>
        <p:nvSpPr>
          <p:cNvPr id="8" name="Rectangle 5"/>
          <p:cNvSpPr>
            <a:spLocks noGrp="1" noChangeArrowheads="1"/>
          </p:cNvSpPr>
          <p:nvPr>
            <p:ph type="sldNum" sz="quarter" idx="11"/>
          </p:nvPr>
        </p:nvSpPr>
        <p:spPr>
          <a:ln/>
        </p:spPr>
        <p:txBody>
          <a:bodyPr/>
          <a:lstStyle>
            <a:lvl1pPr>
              <a:defRPr/>
            </a:lvl1pPr>
          </a:lstStyle>
          <a:p>
            <a:pPr>
              <a:defRPr/>
            </a:pPr>
            <a:fld id="{D6C2584F-8983-4307-B520-5FFD5F038A31}" type="slidenum">
              <a:rPr lang="en-GB" altLang="en-US">
                <a:solidFill>
                  <a:srgbClr val="000000"/>
                </a:solidFill>
              </a:rPr>
              <a:pPr>
                <a:defRPr/>
              </a:pPr>
              <a:t>‹nr.›</a:t>
            </a:fld>
            <a:endParaRPr lang="en-GB" altLang="en-US" dirty="0">
              <a:solidFill>
                <a:srgbClr val="000000"/>
              </a:solidFill>
            </a:endParaRPr>
          </a:p>
        </p:txBody>
      </p:sp>
      <p:sp>
        <p:nvSpPr>
          <p:cNvPr id="9" name="Rectangle 8"/>
          <p:cNvSpPr>
            <a:spLocks noGrp="1" noChangeArrowheads="1"/>
          </p:cNvSpPr>
          <p:nvPr>
            <p:ph type="dt" sz="half" idx="12"/>
          </p:nvPr>
        </p:nvSpPr>
        <p:spPr>
          <a:ln/>
        </p:spPr>
        <p:txBody>
          <a:bodyPr/>
          <a:lstStyle>
            <a:lvl1pPr>
              <a:defRPr/>
            </a:lvl1pPr>
          </a:lstStyle>
          <a:p>
            <a:pPr>
              <a:defRPr/>
            </a:pPr>
            <a:fld id="{3B0FA446-195E-4F46-BC34-5AE0E591D7CA}" type="datetime4">
              <a:rPr lang="en-GB" altLang="en-US" smtClean="0">
                <a:solidFill>
                  <a:srgbClr val="000000"/>
                </a:solidFill>
              </a:rPr>
              <a:pPr>
                <a:defRPr/>
              </a:pPr>
              <a:t>16 November 2018</a:t>
            </a:fld>
            <a:endParaRPr lang="en-GB" altLang="en-US" dirty="0">
              <a:solidFill>
                <a:srgbClr val="000000"/>
              </a:solidFill>
            </a:endParaRPr>
          </a:p>
        </p:txBody>
      </p:sp>
    </p:spTree>
    <p:extLst>
      <p:ext uri="{BB962C8B-B14F-4D97-AF65-F5344CB8AC3E}">
        <p14:creationId xmlns:p14="http://schemas.microsoft.com/office/powerpoint/2010/main" val="19214982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Rectangle 4"/>
          <p:cNvSpPr>
            <a:spLocks noGrp="1" noChangeArrowheads="1"/>
          </p:cNvSpPr>
          <p:nvPr>
            <p:ph type="ftr" sz="quarter" idx="10"/>
          </p:nvPr>
        </p:nvSpPr>
        <p:spPr>
          <a:ln/>
        </p:spPr>
        <p:txBody>
          <a:bodyPr/>
          <a:lstStyle>
            <a:lvl1pPr>
              <a:defRPr/>
            </a:lvl1pPr>
          </a:lstStyle>
          <a:p>
            <a:pPr>
              <a:defRPr/>
            </a:pPr>
            <a:r>
              <a:rPr lang="en-GB" altLang="en-US">
                <a:solidFill>
                  <a:srgbClr val="000000"/>
                </a:solidFill>
              </a:rPr>
              <a:t>Presentation title (to edit, click View &gt; Header and Footer)</a:t>
            </a:r>
          </a:p>
        </p:txBody>
      </p:sp>
      <p:sp>
        <p:nvSpPr>
          <p:cNvPr id="4" name="Rectangle 5"/>
          <p:cNvSpPr>
            <a:spLocks noGrp="1" noChangeArrowheads="1"/>
          </p:cNvSpPr>
          <p:nvPr>
            <p:ph type="sldNum" sz="quarter" idx="11"/>
          </p:nvPr>
        </p:nvSpPr>
        <p:spPr>
          <a:ln/>
        </p:spPr>
        <p:txBody>
          <a:bodyPr/>
          <a:lstStyle>
            <a:lvl1pPr>
              <a:defRPr/>
            </a:lvl1pPr>
          </a:lstStyle>
          <a:p>
            <a:pPr>
              <a:defRPr/>
            </a:pPr>
            <a:fld id="{0AA4796C-665E-44FB-A4C2-7DA7F133464F}" type="slidenum">
              <a:rPr lang="en-GB" altLang="en-US">
                <a:solidFill>
                  <a:srgbClr val="000000"/>
                </a:solidFill>
              </a:rPr>
              <a:pPr>
                <a:defRPr/>
              </a:pPr>
              <a:t>‹nr.›</a:t>
            </a:fld>
            <a:endParaRPr lang="en-GB" altLang="en-US" dirty="0">
              <a:solidFill>
                <a:srgbClr val="000000"/>
              </a:solidFill>
            </a:endParaRPr>
          </a:p>
        </p:txBody>
      </p:sp>
      <p:sp>
        <p:nvSpPr>
          <p:cNvPr id="5" name="Rectangle 8"/>
          <p:cNvSpPr>
            <a:spLocks noGrp="1" noChangeArrowheads="1"/>
          </p:cNvSpPr>
          <p:nvPr>
            <p:ph type="dt" sz="half" idx="12"/>
          </p:nvPr>
        </p:nvSpPr>
        <p:spPr>
          <a:ln/>
        </p:spPr>
        <p:txBody>
          <a:bodyPr/>
          <a:lstStyle>
            <a:lvl1pPr>
              <a:defRPr/>
            </a:lvl1pPr>
          </a:lstStyle>
          <a:p>
            <a:pPr>
              <a:defRPr/>
            </a:pPr>
            <a:fld id="{153697FC-AA08-4703-A914-7726BFF31C40}" type="datetime4">
              <a:rPr lang="en-GB" altLang="en-US" smtClean="0">
                <a:solidFill>
                  <a:srgbClr val="000000"/>
                </a:solidFill>
              </a:rPr>
              <a:pPr>
                <a:defRPr/>
              </a:pPr>
              <a:t>16 November 2018</a:t>
            </a:fld>
            <a:endParaRPr lang="en-GB" altLang="en-US" dirty="0">
              <a:solidFill>
                <a:srgbClr val="000000"/>
              </a:solidFill>
            </a:endParaRPr>
          </a:p>
        </p:txBody>
      </p:sp>
    </p:spTree>
    <p:extLst>
      <p:ext uri="{BB962C8B-B14F-4D97-AF65-F5344CB8AC3E}">
        <p14:creationId xmlns:p14="http://schemas.microsoft.com/office/powerpoint/2010/main" val="15547105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a:ln/>
        </p:spPr>
        <p:txBody>
          <a:bodyPr/>
          <a:lstStyle>
            <a:lvl1pPr>
              <a:defRPr/>
            </a:lvl1pPr>
          </a:lstStyle>
          <a:p>
            <a:pPr>
              <a:defRPr/>
            </a:pPr>
            <a:r>
              <a:rPr lang="en-GB" altLang="en-US">
                <a:solidFill>
                  <a:srgbClr val="000000"/>
                </a:solidFill>
              </a:rPr>
              <a:t>Presentation title (to edit, click View &gt; Header and Footer)</a:t>
            </a:r>
          </a:p>
        </p:txBody>
      </p:sp>
      <p:sp>
        <p:nvSpPr>
          <p:cNvPr id="3" name="Rectangle 5"/>
          <p:cNvSpPr>
            <a:spLocks noGrp="1" noChangeArrowheads="1"/>
          </p:cNvSpPr>
          <p:nvPr>
            <p:ph type="sldNum" sz="quarter" idx="11"/>
          </p:nvPr>
        </p:nvSpPr>
        <p:spPr>
          <a:ln/>
        </p:spPr>
        <p:txBody>
          <a:bodyPr/>
          <a:lstStyle>
            <a:lvl1pPr>
              <a:defRPr/>
            </a:lvl1pPr>
          </a:lstStyle>
          <a:p>
            <a:pPr>
              <a:defRPr/>
            </a:pPr>
            <a:fld id="{0C18CF4B-FFB7-4E07-99F2-A8BD185DF6AE}" type="slidenum">
              <a:rPr lang="en-GB" altLang="en-US">
                <a:solidFill>
                  <a:srgbClr val="000000"/>
                </a:solidFill>
              </a:rPr>
              <a:pPr>
                <a:defRPr/>
              </a:pPr>
              <a:t>‹nr.›</a:t>
            </a:fld>
            <a:endParaRPr lang="en-GB" altLang="en-US" dirty="0">
              <a:solidFill>
                <a:srgbClr val="000000"/>
              </a:solidFill>
            </a:endParaRPr>
          </a:p>
        </p:txBody>
      </p:sp>
      <p:sp>
        <p:nvSpPr>
          <p:cNvPr id="4" name="Rectangle 8"/>
          <p:cNvSpPr>
            <a:spLocks noGrp="1" noChangeArrowheads="1"/>
          </p:cNvSpPr>
          <p:nvPr>
            <p:ph type="dt" sz="half" idx="12"/>
          </p:nvPr>
        </p:nvSpPr>
        <p:spPr>
          <a:ln/>
        </p:spPr>
        <p:txBody>
          <a:bodyPr/>
          <a:lstStyle>
            <a:lvl1pPr>
              <a:defRPr/>
            </a:lvl1pPr>
          </a:lstStyle>
          <a:p>
            <a:pPr>
              <a:defRPr/>
            </a:pPr>
            <a:fld id="{DA555E3B-67CC-4469-8B57-F09FFB48D5F8}" type="datetime4">
              <a:rPr lang="en-GB" altLang="en-US" smtClean="0">
                <a:solidFill>
                  <a:srgbClr val="000000"/>
                </a:solidFill>
              </a:rPr>
              <a:pPr>
                <a:defRPr/>
              </a:pPr>
              <a:t>16 November 2018</a:t>
            </a:fld>
            <a:endParaRPr lang="en-GB" altLang="en-US" dirty="0">
              <a:solidFill>
                <a:srgbClr val="000000"/>
              </a:solidFill>
            </a:endParaRPr>
          </a:p>
        </p:txBody>
      </p:sp>
    </p:spTree>
    <p:extLst>
      <p:ext uri="{BB962C8B-B14F-4D97-AF65-F5344CB8AC3E}">
        <p14:creationId xmlns:p14="http://schemas.microsoft.com/office/powerpoint/2010/main" val="1243090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6" y="273049"/>
            <a:ext cx="3008313" cy="1162051"/>
          </a:xfrm>
        </p:spPr>
        <p:txBody>
          <a:bodyPr anchor="b"/>
          <a:lstStyle>
            <a:lvl1pPr algn="l">
              <a:defRPr sz="2000" b="1"/>
            </a:lvl1pPr>
          </a:lstStyle>
          <a:p>
            <a:r>
              <a:rPr lang="en-US" smtClean="0"/>
              <a:t>Click to edit Master title style</a:t>
            </a:r>
            <a:endParaRPr lang="fr-FR"/>
          </a:p>
        </p:txBody>
      </p:sp>
      <p:sp>
        <p:nvSpPr>
          <p:cNvPr id="3" name="Content Placeholder 2"/>
          <p:cNvSpPr>
            <a:spLocks noGrp="1"/>
          </p:cNvSpPr>
          <p:nvPr>
            <p:ph idx="1"/>
          </p:nvPr>
        </p:nvSpPr>
        <p:spPr>
          <a:xfrm>
            <a:off x="3575050" y="27306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Text Placeholder 3"/>
          <p:cNvSpPr>
            <a:spLocks noGrp="1"/>
          </p:cNvSpPr>
          <p:nvPr>
            <p:ph type="body" sz="half" idx="2"/>
          </p:nvPr>
        </p:nvSpPr>
        <p:spPr>
          <a:xfrm>
            <a:off x="457216"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r>
              <a:rPr lang="en-GB" altLang="en-US">
                <a:solidFill>
                  <a:srgbClr val="000000"/>
                </a:solidFill>
              </a:rPr>
              <a:t>Presentation title (to edit, click View &gt; Header and Footer)</a:t>
            </a:r>
          </a:p>
        </p:txBody>
      </p:sp>
      <p:sp>
        <p:nvSpPr>
          <p:cNvPr id="6" name="Rectangle 5"/>
          <p:cNvSpPr>
            <a:spLocks noGrp="1" noChangeArrowheads="1"/>
          </p:cNvSpPr>
          <p:nvPr>
            <p:ph type="sldNum" sz="quarter" idx="11"/>
          </p:nvPr>
        </p:nvSpPr>
        <p:spPr>
          <a:ln/>
        </p:spPr>
        <p:txBody>
          <a:bodyPr/>
          <a:lstStyle>
            <a:lvl1pPr>
              <a:defRPr/>
            </a:lvl1pPr>
          </a:lstStyle>
          <a:p>
            <a:pPr>
              <a:defRPr/>
            </a:pPr>
            <a:fld id="{92604C05-511C-455A-8457-AD9D4466DDEE}" type="slidenum">
              <a:rPr lang="en-GB" altLang="en-US">
                <a:solidFill>
                  <a:srgbClr val="000000"/>
                </a:solidFill>
              </a:rPr>
              <a:pPr>
                <a:defRPr/>
              </a:pPr>
              <a:t>‹nr.›</a:t>
            </a:fld>
            <a:endParaRPr lang="en-GB" altLang="en-US" dirty="0">
              <a:solidFill>
                <a:srgbClr val="000000"/>
              </a:solidFill>
            </a:endParaRPr>
          </a:p>
        </p:txBody>
      </p:sp>
      <p:sp>
        <p:nvSpPr>
          <p:cNvPr id="7" name="Rectangle 8"/>
          <p:cNvSpPr>
            <a:spLocks noGrp="1" noChangeArrowheads="1"/>
          </p:cNvSpPr>
          <p:nvPr>
            <p:ph type="dt" sz="half" idx="12"/>
          </p:nvPr>
        </p:nvSpPr>
        <p:spPr>
          <a:ln/>
        </p:spPr>
        <p:txBody>
          <a:bodyPr/>
          <a:lstStyle>
            <a:lvl1pPr>
              <a:defRPr/>
            </a:lvl1pPr>
          </a:lstStyle>
          <a:p>
            <a:pPr>
              <a:defRPr/>
            </a:pPr>
            <a:fld id="{14A0E6AD-27FF-4374-B148-9DDBF3ACA753}" type="datetime4">
              <a:rPr lang="en-GB" altLang="en-US" smtClean="0">
                <a:solidFill>
                  <a:srgbClr val="000000"/>
                </a:solidFill>
              </a:rPr>
              <a:pPr>
                <a:defRPr/>
              </a:pPr>
              <a:t>16 November 2018</a:t>
            </a:fld>
            <a:endParaRPr lang="en-GB" altLang="en-US" dirty="0">
              <a:solidFill>
                <a:srgbClr val="000000"/>
              </a:solidFill>
            </a:endParaRPr>
          </a:p>
        </p:txBody>
      </p:sp>
    </p:spTree>
    <p:extLst>
      <p:ext uri="{BB962C8B-B14F-4D97-AF65-F5344CB8AC3E}">
        <p14:creationId xmlns:p14="http://schemas.microsoft.com/office/powerpoint/2010/main" val="32252469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fr-F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fr-FR" noProof="0" smtClean="0"/>
          </a:p>
        </p:txBody>
      </p:sp>
      <p:sp>
        <p:nvSpPr>
          <p:cNvPr id="4" name="Text Placeholder 3"/>
          <p:cNvSpPr>
            <a:spLocks noGrp="1"/>
          </p:cNvSpPr>
          <p:nvPr>
            <p:ph type="body" sz="half" idx="2"/>
          </p:nvPr>
        </p:nvSpPr>
        <p:spPr>
          <a:xfrm>
            <a:off x="1792288" y="5367347"/>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r>
              <a:rPr lang="en-GB" altLang="en-US">
                <a:solidFill>
                  <a:srgbClr val="000000"/>
                </a:solidFill>
              </a:rPr>
              <a:t>Presentation title (to edit, click View &gt; Header and Footer)</a:t>
            </a:r>
          </a:p>
        </p:txBody>
      </p:sp>
      <p:sp>
        <p:nvSpPr>
          <p:cNvPr id="6" name="Rectangle 5"/>
          <p:cNvSpPr>
            <a:spLocks noGrp="1" noChangeArrowheads="1"/>
          </p:cNvSpPr>
          <p:nvPr>
            <p:ph type="sldNum" sz="quarter" idx="11"/>
          </p:nvPr>
        </p:nvSpPr>
        <p:spPr>
          <a:ln/>
        </p:spPr>
        <p:txBody>
          <a:bodyPr/>
          <a:lstStyle>
            <a:lvl1pPr>
              <a:defRPr/>
            </a:lvl1pPr>
          </a:lstStyle>
          <a:p>
            <a:pPr>
              <a:defRPr/>
            </a:pPr>
            <a:fld id="{AC657A27-74ED-4B22-A643-0E8B73A22C20}" type="slidenum">
              <a:rPr lang="en-GB" altLang="en-US">
                <a:solidFill>
                  <a:srgbClr val="000000"/>
                </a:solidFill>
              </a:rPr>
              <a:pPr>
                <a:defRPr/>
              </a:pPr>
              <a:t>‹nr.›</a:t>
            </a:fld>
            <a:endParaRPr lang="en-GB" altLang="en-US" dirty="0">
              <a:solidFill>
                <a:srgbClr val="000000"/>
              </a:solidFill>
            </a:endParaRPr>
          </a:p>
        </p:txBody>
      </p:sp>
      <p:sp>
        <p:nvSpPr>
          <p:cNvPr id="7" name="Rectangle 8"/>
          <p:cNvSpPr>
            <a:spLocks noGrp="1" noChangeArrowheads="1"/>
          </p:cNvSpPr>
          <p:nvPr>
            <p:ph type="dt" sz="half" idx="12"/>
          </p:nvPr>
        </p:nvSpPr>
        <p:spPr>
          <a:ln/>
        </p:spPr>
        <p:txBody>
          <a:bodyPr/>
          <a:lstStyle>
            <a:lvl1pPr>
              <a:defRPr/>
            </a:lvl1pPr>
          </a:lstStyle>
          <a:p>
            <a:pPr>
              <a:defRPr/>
            </a:pPr>
            <a:fld id="{B1BDAEBB-2BC0-4C40-B05A-3B4BD77E2F7D}" type="datetime4">
              <a:rPr lang="en-GB" altLang="en-US" smtClean="0">
                <a:solidFill>
                  <a:srgbClr val="000000"/>
                </a:solidFill>
              </a:rPr>
              <a:pPr>
                <a:defRPr/>
              </a:pPr>
              <a:t>16 November 2018</a:t>
            </a:fld>
            <a:endParaRPr lang="en-GB" altLang="en-US" dirty="0">
              <a:solidFill>
                <a:srgbClr val="000000"/>
              </a:solidFill>
            </a:endParaRPr>
          </a:p>
        </p:txBody>
      </p:sp>
    </p:spTree>
    <p:extLst>
      <p:ext uri="{BB962C8B-B14F-4D97-AF65-F5344CB8AC3E}">
        <p14:creationId xmlns:p14="http://schemas.microsoft.com/office/powerpoint/2010/main" val="34966656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Rectangle 4"/>
          <p:cNvSpPr>
            <a:spLocks noGrp="1" noChangeArrowheads="1"/>
          </p:cNvSpPr>
          <p:nvPr>
            <p:ph type="ftr" sz="quarter" idx="10"/>
          </p:nvPr>
        </p:nvSpPr>
        <p:spPr>
          <a:ln/>
        </p:spPr>
        <p:txBody>
          <a:bodyPr/>
          <a:lstStyle>
            <a:lvl1pPr>
              <a:defRPr/>
            </a:lvl1pPr>
          </a:lstStyle>
          <a:p>
            <a:pPr>
              <a:defRPr/>
            </a:pPr>
            <a:r>
              <a:rPr lang="en-GB" altLang="en-US">
                <a:solidFill>
                  <a:srgbClr val="000000"/>
                </a:solidFill>
              </a:rPr>
              <a:t>Presentation title (to edit, click View &gt; Header and Footer)</a:t>
            </a:r>
          </a:p>
        </p:txBody>
      </p:sp>
      <p:sp>
        <p:nvSpPr>
          <p:cNvPr id="5" name="Rectangle 5"/>
          <p:cNvSpPr>
            <a:spLocks noGrp="1" noChangeArrowheads="1"/>
          </p:cNvSpPr>
          <p:nvPr>
            <p:ph type="sldNum" sz="quarter" idx="11"/>
          </p:nvPr>
        </p:nvSpPr>
        <p:spPr>
          <a:ln/>
        </p:spPr>
        <p:txBody>
          <a:bodyPr/>
          <a:lstStyle>
            <a:lvl1pPr>
              <a:defRPr/>
            </a:lvl1pPr>
          </a:lstStyle>
          <a:p>
            <a:pPr>
              <a:defRPr/>
            </a:pPr>
            <a:fld id="{0AB65B50-9BCD-4F2A-BC4C-C570D8D0DAD3}" type="slidenum">
              <a:rPr lang="en-GB" altLang="en-US">
                <a:solidFill>
                  <a:srgbClr val="000000"/>
                </a:solidFill>
              </a:rPr>
              <a:pPr>
                <a:defRPr/>
              </a:pPr>
              <a:t>‹nr.›</a:t>
            </a:fld>
            <a:endParaRPr lang="en-GB" altLang="en-US" dirty="0">
              <a:solidFill>
                <a:srgbClr val="000000"/>
              </a:solidFill>
            </a:endParaRPr>
          </a:p>
        </p:txBody>
      </p:sp>
      <p:sp>
        <p:nvSpPr>
          <p:cNvPr id="6" name="Rectangle 8"/>
          <p:cNvSpPr>
            <a:spLocks noGrp="1" noChangeArrowheads="1"/>
          </p:cNvSpPr>
          <p:nvPr>
            <p:ph type="dt" sz="half" idx="12"/>
          </p:nvPr>
        </p:nvSpPr>
        <p:spPr>
          <a:ln/>
        </p:spPr>
        <p:txBody>
          <a:bodyPr/>
          <a:lstStyle>
            <a:lvl1pPr>
              <a:defRPr/>
            </a:lvl1pPr>
          </a:lstStyle>
          <a:p>
            <a:pPr>
              <a:defRPr/>
            </a:pPr>
            <a:fld id="{EEA315BF-E3A3-405A-8594-A60C35FF769F}" type="datetime4">
              <a:rPr lang="en-GB" altLang="en-US" smtClean="0">
                <a:solidFill>
                  <a:srgbClr val="000000"/>
                </a:solidFill>
              </a:rPr>
              <a:pPr>
                <a:defRPr/>
              </a:pPr>
              <a:t>16 November 2018</a:t>
            </a:fld>
            <a:endParaRPr lang="en-GB" altLang="en-US" dirty="0">
              <a:solidFill>
                <a:srgbClr val="000000"/>
              </a:solidFill>
            </a:endParaRPr>
          </a:p>
        </p:txBody>
      </p:sp>
    </p:spTree>
    <p:extLst>
      <p:ext uri="{BB962C8B-B14F-4D97-AF65-F5344CB8AC3E}">
        <p14:creationId xmlns:p14="http://schemas.microsoft.com/office/powerpoint/2010/main" val="35558726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2441" y="1025527"/>
            <a:ext cx="2112963" cy="5092700"/>
          </a:xfrm>
        </p:spPr>
        <p:txBody>
          <a:bodyPr vert="eaVert"/>
          <a:lstStyle/>
          <a:p>
            <a:r>
              <a:rPr lang="en-US" smtClean="0"/>
              <a:t>Click to edit Master title style</a:t>
            </a:r>
            <a:endParaRPr lang="fr-FR"/>
          </a:p>
        </p:txBody>
      </p:sp>
      <p:sp>
        <p:nvSpPr>
          <p:cNvPr id="3" name="Vertical Text Placeholder 2"/>
          <p:cNvSpPr>
            <a:spLocks noGrp="1"/>
          </p:cNvSpPr>
          <p:nvPr>
            <p:ph type="body" orient="vert" idx="1"/>
          </p:nvPr>
        </p:nvSpPr>
        <p:spPr>
          <a:xfrm>
            <a:off x="358775" y="1025527"/>
            <a:ext cx="6191250" cy="50927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Rectangle 4"/>
          <p:cNvSpPr>
            <a:spLocks noGrp="1" noChangeArrowheads="1"/>
          </p:cNvSpPr>
          <p:nvPr>
            <p:ph type="ftr" sz="quarter" idx="10"/>
          </p:nvPr>
        </p:nvSpPr>
        <p:spPr>
          <a:ln/>
        </p:spPr>
        <p:txBody>
          <a:bodyPr/>
          <a:lstStyle>
            <a:lvl1pPr>
              <a:defRPr/>
            </a:lvl1pPr>
          </a:lstStyle>
          <a:p>
            <a:pPr>
              <a:defRPr/>
            </a:pPr>
            <a:r>
              <a:rPr lang="en-GB" altLang="en-US">
                <a:solidFill>
                  <a:srgbClr val="000000"/>
                </a:solidFill>
              </a:rPr>
              <a:t>Presentation title (to edit, click View &gt; Header and Footer)</a:t>
            </a:r>
          </a:p>
        </p:txBody>
      </p:sp>
      <p:sp>
        <p:nvSpPr>
          <p:cNvPr id="5" name="Rectangle 5"/>
          <p:cNvSpPr>
            <a:spLocks noGrp="1" noChangeArrowheads="1"/>
          </p:cNvSpPr>
          <p:nvPr>
            <p:ph type="sldNum" sz="quarter" idx="11"/>
          </p:nvPr>
        </p:nvSpPr>
        <p:spPr>
          <a:ln/>
        </p:spPr>
        <p:txBody>
          <a:bodyPr/>
          <a:lstStyle>
            <a:lvl1pPr>
              <a:defRPr/>
            </a:lvl1pPr>
          </a:lstStyle>
          <a:p>
            <a:pPr>
              <a:defRPr/>
            </a:pPr>
            <a:fld id="{D9B0AFA5-5136-4FD0-BA00-22DA7254CB83}" type="slidenum">
              <a:rPr lang="en-GB" altLang="en-US">
                <a:solidFill>
                  <a:srgbClr val="000000"/>
                </a:solidFill>
              </a:rPr>
              <a:pPr>
                <a:defRPr/>
              </a:pPr>
              <a:t>‹nr.›</a:t>
            </a:fld>
            <a:endParaRPr lang="en-GB" altLang="en-US" dirty="0">
              <a:solidFill>
                <a:srgbClr val="000000"/>
              </a:solidFill>
            </a:endParaRPr>
          </a:p>
        </p:txBody>
      </p:sp>
      <p:sp>
        <p:nvSpPr>
          <p:cNvPr id="6" name="Rectangle 8"/>
          <p:cNvSpPr>
            <a:spLocks noGrp="1" noChangeArrowheads="1"/>
          </p:cNvSpPr>
          <p:nvPr>
            <p:ph type="dt" sz="half" idx="12"/>
          </p:nvPr>
        </p:nvSpPr>
        <p:spPr>
          <a:ln/>
        </p:spPr>
        <p:txBody>
          <a:bodyPr/>
          <a:lstStyle>
            <a:lvl1pPr>
              <a:defRPr/>
            </a:lvl1pPr>
          </a:lstStyle>
          <a:p>
            <a:pPr>
              <a:defRPr/>
            </a:pPr>
            <a:fld id="{E8F31229-1C10-4D53-97E2-6F2815565B29}" type="datetime4">
              <a:rPr lang="en-GB" altLang="en-US" smtClean="0">
                <a:solidFill>
                  <a:srgbClr val="000000"/>
                </a:solidFill>
              </a:rPr>
              <a:pPr>
                <a:defRPr/>
              </a:pPr>
              <a:t>16 November 2018</a:t>
            </a:fld>
            <a:endParaRPr lang="en-GB" altLang="en-US" dirty="0">
              <a:solidFill>
                <a:srgbClr val="000000"/>
              </a:solidFill>
            </a:endParaRPr>
          </a:p>
        </p:txBody>
      </p:sp>
    </p:spTree>
    <p:extLst>
      <p:ext uri="{BB962C8B-B14F-4D97-AF65-F5344CB8AC3E}">
        <p14:creationId xmlns:p14="http://schemas.microsoft.com/office/powerpoint/2010/main" val="28799089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4" name="Afbeelding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88"/>
            <a:ext cx="9144000" cy="6856629"/>
          </a:xfrm>
          <a:prstGeom prst="rect">
            <a:avLst/>
          </a:prstGeom>
        </p:spPr>
      </p:pic>
      <p:sp>
        <p:nvSpPr>
          <p:cNvPr id="9" name="Tijdelijke aanduiding voor afbeelding 8"/>
          <p:cNvSpPr>
            <a:spLocks noGrp="1"/>
          </p:cNvSpPr>
          <p:nvPr>
            <p:ph type="pic" sz="quarter" idx="13"/>
          </p:nvPr>
        </p:nvSpPr>
        <p:spPr>
          <a:xfrm>
            <a:off x="0" y="1332000"/>
            <a:ext cx="9144000" cy="5526000"/>
          </a:xfrm>
        </p:spPr>
        <p:txBody>
          <a:bodyPr/>
          <a:lstStyle/>
          <a:p>
            <a:r>
              <a:rPr lang="nl-NL"/>
              <a:t>Klik op het pictogram als u een afbeelding wilt toevoegen</a:t>
            </a:r>
            <a:endParaRPr lang="nl-NL" dirty="0"/>
          </a:p>
        </p:txBody>
      </p:sp>
      <p:sp>
        <p:nvSpPr>
          <p:cNvPr id="2" name="Title 1"/>
          <p:cNvSpPr>
            <a:spLocks noGrp="1"/>
          </p:cNvSpPr>
          <p:nvPr>
            <p:ph type="ctrTitle"/>
          </p:nvPr>
        </p:nvSpPr>
        <p:spPr>
          <a:xfrm>
            <a:off x="360000" y="4320000"/>
            <a:ext cx="7772400" cy="2387600"/>
          </a:xfrm>
        </p:spPr>
        <p:txBody>
          <a:bodyPr lIns="0" tIns="0" rIns="0" bIns="0" anchor="t" anchorCtr="0">
            <a:noAutofit/>
          </a:bodyPr>
          <a:lstStyle>
            <a:lvl1pPr algn="l">
              <a:lnSpc>
                <a:spcPts val="6500"/>
              </a:lnSpc>
              <a:defRPr sz="5500" b="1" baseline="0">
                <a:solidFill>
                  <a:srgbClr val="FFFFFF"/>
                </a:solidFill>
                <a:latin typeface="+mn-lt"/>
              </a:defRPr>
            </a:lvl1pPr>
          </a:lstStyle>
          <a:p>
            <a:r>
              <a:rPr lang="nl-NL"/>
              <a:t>Klik om de stijl te bewerken</a:t>
            </a:r>
            <a:endParaRPr lang="en-US" dirty="0"/>
          </a:p>
        </p:txBody>
      </p:sp>
      <p:sp>
        <p:nvSpPr>
          <p:cNvPr id="3" name="Subtitle 2"/>
          <p:cNvSpPr>
            <a:spLocks noGrp="1"/>
          </p:cNvSpPr>
          <p:nvPr>
            <p:ph type="subTitle" idx="1"/>
          </p:nvPr>
        </p:nvSpPr>
        <p:spPr>
          <a:xfrm>
            <a:off x="360000" y="270000"/>
            <a:ext cx="5472000" cy="540000"/>
          </a:xfrm>
        </p:spPr>
        <p:txBody>
          <a:bodyPr lIns="0" tIns="0" rIns="0" bIns="0" anchor="b" anchorCtr="0">
            <a:noAutofit/>
          </a:bodyPr>
          <a:lstStyle>
            <a:lvl1pPr marL="0" indent="0" algn="l">
              <a:lnSpc>
                <a:spcPts val="2200"/>
              </a:lnSpc>
              <a:spcBef>
                <a:spcPts val="0"/>
              </a:spcBef>
              <a:buNone/>
              <a:defRPr sz="1700" baseline="0">
                <a:solidFill>
                  <a:srgbClr val="144196"/>
                </a:solidFill>
                <a:latin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en-US" dirty="0"/>
          </a:p>
        </p:txBody>
      </p:sp>
      <p:sp>
        <p:nvSpPr>
          <p:cNvPr id="14" name="Tijdelijke aanduiding voor afbeelding 12"/>
          <p:cNvSpPr>
            <a:spLocks noGrp="1"/>
          </p:cNvSpPr>
          <p:nvPr>
            <p:ph type="pic" sz="quarter" idx="15" hasCustomPrompt="1"/>
          </p:nvPr>
        </p:nvSpPr>
        <p:spPr>
          <a:xfrm>
            <a:off x="7164000" y="4878000"/>
            <a:ext cx="1620000" cy="1620000"/>
          </a:xfrm>
          <a:blipFill>
            <a:blip r:embed="rId3"/>
            <a:stretch>
              <a:fillRect/>
            </a:stretch>
          </a:blipFill>
        </p:spPr>
        <p:txBody>
          <a:bodyPr/>
          <a:lstStyle>
            <a:lvl1pPr marL="0" indent="0">
              <a:buFontTx/>
              <a:buNone/>
              <a:defRPr sz="800" baseline="0"/>
            </a:lvl1pPr>
          </a:lstStyle>
          <a:p>
            <a:r>
              <a:rPr lang="nl-NL" dirty="0"/>
              <a:t> </a:t>
            </a:r>
          </a:p>
        </p:txBody>
      </p:sp>
    </p:spTree>
    <p:extLst>
      <p:ext uri="{BB962C8B-B14F-4D97-AF65-F5344CB8AC3E}">
        <p14:creationId xmlns:p14="http://schemas.microsoft.com/office/powerpoint/2010/main" val="39747361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dirty="0"/>
          </a:p>
        </p:txBody>
      </p:sp>
      <p:sp>
        <p:nvSpPr>
          <p:cNvPr id="3" name="Content Placeholder 2"/>
          <p:cNvSpPr>
            <a:spLocks noGrp="1"/>
          </p:cNvSpPr>
          <p:nvPr>
            <p:ph idx="1"/>
          </p:nvPr>
        </p:nvSpPr>
        <p:spPr>
          <a:xfrm>
            <a:off x="360000" y="1692000"/>
            <a:ext cx="4032000" cy="480600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8" name="Tijdelijke aanduiding voor afbeelding 7"/>
          <p:cNvSpPr>
            <a:spLocks noGrp="1"/>
          </p:cNvSpPr>
          <p:nvPr>
            <p:ph type="pic" sz="quarter" idx="10"/>
          </p:nvPr>
        </p:nvSpPr>
        <p:spPr>
          <a:xfrm>
            <a:off x="4752000" y="1692277"/>
            <a:ext cx="4032000" cy="4805363"/>
          </a:xfrm>
          <a:prstGeom prst="roundRect">
            <a:avLst>
              <a:gd name="adj" fmla="val 2304"/>
            </a:avLst>
          </a:prstGeom>
          <a:ln cap="rnd">
            <a:solidFill>
              <a:schemeClr val="bg1"/>
            </a:solidFill>
          </a:ln>
          <a:effectLst/>
        </p:spPr>
        <p:txBody>
          <a:bodyPr/>
          <a:lstStyle/>
          <a:p>
            <a:r>
              <a:rPr lang="nl-NL"/>
              <a:t>Klik op het pictogram als u een afbeelding wilt toevoegen</a:t>
            </a:r>
          </a:p>
        </p:txBody>
      </p:sp>
      <p:sp>
        <p:nvSpPr>
          <p:cNvPr id="5" name="Tijdelijke aanduiding voor dianummer 3"/>
          <p:cNvSpPr>
            <a:spLocks noGrp="1"/>
          </p:cNvSpPr>
          <p:nvPr>
            <p:ph type="sldNum" sz="quarter" idx="4"/>
          </p:nvPr>
        </p:nvSpPr>
        <p:spPr>
          <a:xfrm>
            <a:off x="360000" y="6516000"/>
            <a:ext cx="360000" cy="216000"/>
          </a:xfrm>
          <a:prstGeom prst="rect">
            <a:avLst/>
          </a:prstGeom>
        </p:spPr>
        <p:txBody>
          <a:bodyPr vert="horz" lIns="0" tIns="0" rIns="0" bIns="0" rtlCol="0" anchor="t" anchorCtr="0"/>
          <a:lstStyle>
            <a:lvl1pPr algn="l">
              <a:defRPr sz="1600" baseline="0">
                <a:solidFill>
                  <a:srgbClr val="969187"/>
                </a:solidFill>
              </a:defRPr>
            </a:lvl1pPr>
          </a:lstStyle>
          <a:p>
            <a:fld id="{A723241F-5B6B-4100-BE5A-F21894325AA6}" type="slidenum">
              <a:rPr lang="nl-NL" smtClean="0"/>
              <a:pPr/>
              <a:t>‹nr.›</a:t>
            </a:fld>
            <a:endParaRPr lang="nl-NL" dirty="0"/>
          </a:p>
        </p:txBody>
      </p:sp>
      <p:sp>
        <p:nvSpPr>
          <p:cNvPr id="6" name="Tijdelijke aanduiding voor voettekst 4"/>
          <p:cNvSpPr>
            <a:spLocks noGrp="1"/>
          </p:cNvSpPr>
          <p:nvPr>
            <p:ph type="ftr" sz="quarter" idx="3"/>
          </p:nvPr>
        </p:nvSpPr>
        <p:spPr>
          <a:xfrm>
            <a:off x="810000" y="6516000"/>
            <a:ext cx="5400000" cy="216000"/>
          </a:xfrm>
          <a:prstGeom prst="rect">
            <a:avLst/>
          </a:prstGeom>
        </p:spPr>
        <p:txBody>
          <a:bodyPr vert="horz" lIns="0" tIns="0" rIns="0" bIns="0" rtlCol="0" anchor="t" anchorCtr="0"/>
          <a:lstStyle>
            <a:lvl1pPr algn="l">
              <a:defRPr sz="1600" baseline="0">
                <a:solidFill>
                  <a:srgbClr val="969187"/>
                </a:solidFill>
              </a:defRPr>
            </a:lvl1pPr>
          </a:lstStyle>
          <a:p>
            <a:endParaRPr lang="nl-NL" dirty="0"/>
          </a:p>
        </p:txBody>
      </p:sp>
    </p:spTree>
    <p:extLst>
      <p:ext uri="{BB962C8B-B14F-4D97-AF65-F5344CB8AC3E}">
        <p14:creationId xmlns:p14="http://schemas.microsoft.com/office/powerpoint/2010/main" val="3457795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1"/>
            <a:ext cx="7772400" cy="1362075"/>
          </a:xfrm>
        </p:spPr>
        <p:txBody>
          <a:bodyPr anchor="t"/>
          <a:lstStyle>
            <a:lvl1pPr algn="l">
              <a:defRPr sz="4000" b="1" cap="all"/>
            </a:lvl1pPr>
          </a:lstStyle>
          <a:p>
            <a:r>
              <a:rPr lang="nl-NL" smtClean="0"/>
              <a:t>Klik om de stijl te bewerken</a:t>
            </a:r>
            <a:endParaRPr lang="en-US"/>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Tijdelijke aanduiding voor datum 3"/>
          <p:cNvSpPr>
            <a:spLocks noGrp="1"/>
          </p:cNvSpPr>
          <p:nvPr>
            <p:ph type="dt" sz="half" idx="10"/>
          </p:nvPr>
        </p:nvSpPr>
        <p:spPr/>
        <p:txBody>
          <a:bodyPr/>
          <a:lstStyle/>
          <a:p>
            <a:fld id="{3C59CEEF-B329-47E9-B1C1-03D0F6D8E5B6}" type="datetimeFigureOut">
              <a:rPr lang="en-US" smtClean="0"/>
              <a:t>11/16/2018</a:t>
            </a:fld>
            <a:endParaRPr lang="en-US" dirty="0"/>
          </a:p>
        </p:txBody>
      </p:sp>
      <p:sp>
        <p:nvSpPr>
          <p:cNvPr id="5" name="Tijdelijke aanduiding voor voettekst 4"/>
          <p:cNvSpPr>
            <a:spLocks noGrp="1"/>
          </p:cNvSpPr>
          <p:nvPr>
            <p:ph type="ftr" sz="quarter" idx="11"/>
          </p:nvPr>
        </p:nvSpPr>
        <p:spPr/>
        <p:txBody>
          <a:bodyPr/>
          <a:lstStyle/>
          <a:p>
            <a:endParaRPr lang="en-US" dirty="0"/>
          </a:p>
        </p:txBody>
      </p:sp>
      <p:sp>
        <p:nvSpPr>
          <p:cNvPr id="6" name="Tijdelijke aanduiding voor dianummer 5"/>
          <p:cNvSpPr>
            <a:spLocks noGrp="1"/>
          </p:cNvSpPr>
          <p:nvPr>
            <p:ph type="sldNum" sz="quarter" idx="12"/>
          </p:nvPr>
        </p:nvSpPr>
        <p:spPr/>
        <p:txBody>
          <a:bodyPr/>
          <a:lstStyle/>
          <a:p>
            <a:fld id="{B9EB93E2-A38F-46E8-BD03-D667FB867E24}" type="slidenum">
              <a:rPr lang="en-US" smtClean="0"/>
              <a:t>‹nr.›</a:t>
            </a:fld>
            <a:endParaRPr lang="en-US" dirty="0"/>
          </a:p>
        </p:txBody>
      </p:sp>
    </p:spTree>
    <p:extLst>
      <p:ext uri="{BB962C8B-B14F-4D97-AF65-F5344CB8AC3E}">
        <p14:creationId xmlns:p14="http://schemas.microsoft.com/office/powerpoint/2010/main" val="148022219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 en objec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dirty="0"/>
          </a:p>
        </p:txBody>
      </p:sp>
      <p:sp>
        <p:nvSpPr>
          <p:cNvPr id="3" name="Content Placeholder 2"/>
          <p:cNvSpPr>
            <a:spLocks noGrp="1"/>
          </p:cNvSpPr>
          <p:nvPr>
            <p:ph idx="1"/>
          </p:nvPr>
        </p:nvSpPr>
        <p:spPr>
          <a:xfrm>
            <a:off x="360000" y="1692000"/>
            <a:ext cx="8424000" cy="169200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8" name="Tijdelijke aanduiding voor afbeelding 7"/>
          <p:cNvSpPr>
            <a:spLocks noGrp="1"/>
          </p:cNvSpPr>
          <p:nvPr>
            <p:ph type="pic" sz="quarter" idx="10"/>
          </p:nvPr>
        </p:nvSpPr>
        <p:spPr>
          <a:xfrm>
            <a:off x="4752000" y="3744000"/>
            <a:ext cx="4032000" cy="2754000"/>
          </a:xfrm>
          <a:prstGeom prst="roundRect">
            <a:avLst>
              <a:gd name="adj" fmla="val 2304"/>
            </a:avLst>
          </a:prstGeom>
          <a:ln cap="rnd">
            <a:solidFill>
              <a:schemeClr val="bg1"/>
            </a:solidFill>
          </a:ln>
          <a:effectLst/>
        </p:spPr>
        <p:txBody>
          <a:bodyPr lIns="180000" tIns="180000" rIns="180000" bIns="180000"/>
          <a:lstStyle/>
          <a:p>
            <a:r>
              <a:rPr lang="nl-NL"/>
              <a:t>Klik op het pictogram als u een afbeelding wilt toevoegen</a:t>
            </a:r>
            <a:endParaRPr lang="nl-NL" dirty="0"/>
          </a:p>
        </p:txBody>
      </p:sp>
      <p:sp>
        <p:nvSpPr>
          <p:cNvPr id="6" name="Tijdelijke aanduiding voor afbeelding 7"/>
          <p:cNvSpPr>
            <a:spLocks noGrp="1"/>
          </p:cNvSpPr>
          <p:nvPr>
            <p:ph type="pic" sz="quarter" idx="11"/>
          </p:nvPr>
        </p:nvSpPr>
        <p:spPr>
          <a:xfrm>
            <a:off x="360000" y="3744000"/>
            <a:ext cx="4032000" cy="2754000"/>
          </a:xfrm>
          <a:prstGeom prst="roundRect">
            <a:avLst>
              <a:gd name="adj" fmla="val 2304"/>
            </a:avLst>
          </a:prstGeom>
          <a:ln cap="rnd">
            <a:solidFill>
              <a:schemeClr val="bg1"/>
            </a:solidFill>
          </a:ln>
          <a:effectLst/>
        </p:spPr>
        <p:txBody>
          <a:bodyPr lIns="180000" tIns="180000" rIns="180000" bIns="180000"/>
          <a:lstStyle/>
          <a:p>
            <a:r>
              <a:rPr lang="nl-NL"/>
              <a:t>Klik op het pictogram als u een afbeelding wilt toevoegen</a:t>
            </a:r>
            <a:endParaRPr lang="nl-NL" dirty="0"/>
          </a:p>
        </p:txBody>
      </p:sp>
      <p:sp>
        <p:nvSpPr>
          <p:cNvPr id="7" name="Tijdelijke aanduiding voor dianummer 3"/>
          <p:cNvSpPr>
            <a:spLocks noGrp="1"/>
          </p:cNvSpPr>
          <p:nvPr>
            <p:ph type="sldNum" sz="quarter" idx="4"/>
          </p:nvPr>
        </p:nvSpPr>
        <p:spPr>
          <a:xfrm>
            <a:off x="360000" y="6516000"/>
            <a:ext cx="360000" cy="216000"/>
          </a:xfrm>
          <a:prstGeom prst="rect">
            <a:avLst/>
          </a:prstGeom>
        </p:spPr>
        <p:txBody>
          <a:bodyPr vert="horz" lIns="0" tIns="0" rIns="0" bIns="0" rtlCol="0" anchor="t" anchorCtr="0"/>
          <a:lstStyle>
            <a:lvl1pPr algn="l">
              <a:defRPr sz="1600" baseline="0">
                <a:solidFill>
                  <a:srgbClr val="969187"/>
                </a:solidFill>
              </a:defRPr>
            </a:lvl1pPr>
          </a:lstStyle>
          <a:p>
            <a:fld id="{A723241F-5B6B-4100-BE5A-F21894325AA6}" type="slidenum">
              <a:rPr lang="nl-NL" smtClean="0"/>
              <a:pPr/>
              <a:t>‹nr.›</a:t>
            </a:fld>
            <a:endParaRPr lang="nl-NL" dirty="0"/>
          </a:p>
        </p:txBody>
      </p:sp>
      <p:sp>
        <p:nvSpPr>
          <p:cNvPr id="9" name="Tijdelijke aanduiding voor voettekst 4"/>
          <p:cNvSpPr>
            <a:spLocks noGrp="1"/>
          </p:cNvSpPr>
          <p:nvPr>
            <p:ph type="ftr" sz="quarter" idx="3"/>
          </p:nvPr>
        </p:nvSpPr>
        <p:spPr>
          <a:xfrm>
            <a:off x="810000" y="6516000"/>
            <a:ext cx="5400000" cy="216000"/>
          </a:xfrm>
          <a:prstGeom prst="rect">
            <a:avLst/>
          </a:prstGeom>
        </p:spPr>
        <p:txBody>
          <a:bodyPr vert="horz" lIns="0" tIns="0" rIns="0" bIns="0" rtlCol="0" anchor="t" anchorCtr="0"/>
          <a:lstStyle>
            <a:lvl1pPr algn="l">
              <a:defRPr sz="1600" baseline="0">
                <a:solidFill>
                  <a:srgbClr val="969187"/>
                </a:solidFill>
              </a:defRPr>
            </a:lvl1pPr>
          </a:lstStyle>
          <a:p>
            <a:endParaRPr lang="nl-NL" dirty="0"/>
          </a:p>
        </p:txBody>
      </p:sp>
    </p:spTree>
    <p:extLst>
      <p:ext uri="{BB962C8B-B14F-4D97-AF65-F5344CB8AC3E}">
        <p14:creationId xmlns:p14="http://schemas.microsoft.com/office/powerpoint/2010/main" val="29583891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lotdia">
    <p:spTree>
      <p:nvGrpSpPr>
        <p:cNvPr id="1" name=""/>
        <p:cNvGrpSpPr/>
        <p:nvPr/>
      </p:nvGrpSpPr>
      <p:grpSpPr>
        <a:xfrm>
          <a:off x="0" y="0"/>
          <a:ext cx="0" cy="0"/>
          <a:chOff x="0" y="0"/>
          <a:chExt cx="0" cy="0"/>
        </a:xfrm>
      </p:grpSpPr>
      <p:pic>
        <p:nvPicPr>
          <p:cNvPr id="3" name="Afbeelding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88"/>
            <a:ext cx="9144000" cy="6856629"/>
          </a:xfrm>
          <a:prstGeom prst="rect">
            <a:avLst/>
          </a:prstGeom>
        </p:spPr>
      </p:pic>
      <p:sp>
        <p:nvSpPr>
          <p:cNvPr id="9" name="Tijdelijke aanduiding voor afbeelding 8"/>
          <p:cNvSpPr>
            <a:spLocks noGrp="1"/>
          </p:cNvSpPr>
          <p:nvPr>
            <p:ph type="pic" sz="quarter" idx="13"/>
          </p:nvPr>
        </p:nvSpPr>
        <p:spPr>
          <a:xfrm>
            <a:off x="0" y="1332000"/>
            <a:ext cx="9144000" cy="5526000"/>
          </a:xfrm>
        </p:spPr>
        <p:txBody>
          <a:bodyPr/>
          <a:lstStyle/>
          <a:p>
            <a:r>
              <a:rPr lang="nl-NL"/>
              <a:t>Klik op het pictogram als u een afbeelding wilt toevoegen</a:t>
            </a:r>
            <a:endParaRPr lang="nl-NL" dirty="0"/>
          </a:p>
        </p:txBody>
      </p:sp>
      <p:sp>
        <p:nvSpPr>
          <p:cNvPr id="2" name="Title 1"/>
          <p:cNvSpPr>
            <a:spLocks noGrp="1"/>
          </p:cNvSpPr>
          <p:nvPr>
            <p:ph type="ctrTitle"/>
          </p:nvPr>
        </p:nvSpPr>
        <p:spPr>
          <a:xfrm>
            <a:off x="360000" y="6138000"/>
            <a:ext cx="3420000" cy="360000"/>
          </a:xfrm>
        </p:spPr>
        <p:txBody>
          <a:bodyPr lIns="0" tIns="0" rIns="0" bIns="0" anchor="b" anchorCtr="0">
            <a:noAutofit/>
          </a:bodyPr>
          <a:lstStyle>
            <a:lvl1pPr algn="l">
              <a:lnSpc>
                <a:spcPts val="2100"/>
              </a:lnSpc>
              <a:defRPr sz="2100" b="1" baseline="0">
                <a:solidFill>
                  <a:srgbClr val="FFFFFF"/>
                </a:solidFill>
                <a:latin typeface="+mn-lt"/>
              </a:defRPr>
            </a:lvl1pPr>
          </a:lstStyle>
          <a:p>
            <a:r>
              <a:rPr lang="nl-NL"/>
              <a:t>Klik om de stijl te bewerken</a:t>
            </a:r>
            <a:endParaRPr lang="en-US" dirty="0"/>
          </a:p>
        </p:txBody>
      </p:sp>
      <p:sp>
        <p:nvSpPr>
          <p:cNvPr id="14" name="Tijdelijke aanduiding voor afbeelding 12"/>
          <p:cNvSpPr>
            <a:spLocks noGrp="1"/>
          </p:cNvSpPr>
          <p:nvPr>
            <p:ph type="pic" sz="quarter" idx="15" hasCustomPrompt="1"/>
          </p:nvPr>
        </p:nvSpPr>
        <p:spPr>
          <a:xfrm>
            <a:off x="7164000" y="4878000"/>
            <a:ext cx="1620000" cy="1620000"/>
          </a:xfrm>
          <a:blipFill>
            <a:blip r:embed="rId3"/>
            <a:stretch>
              <a:fillRect/>
            </a:stretch>
          </a:blipFill>
        </p:spPr>
        <p:txBody>
          <a:bodyPr/>
          <a:lstStyle>
            <a:lvl1pPr marL="0" indent="0">
              <a:buFontTx/>
              <a:buNone/>
              <a:defRPr sz="800" baseline="0"/>
            </a:lvl1pPr>
          </a:lstStyle>
          <a:p>
            <a:r>
              <a:rPr lang="nl-NL" dirty="0"/>
              <a:t> </a:t>
            </a:r>
          </a:p>
        </p:txBody>
      </p:sp>
    </p:spTree>
    <p:extLst>
      <p:ext uri="{BB962C8B-B14F-4D97-AF65-F5344CB8AC3E}">
        <p14:creationId xmlns:p14="http://schemas.microsoft.com/office/powerpoint/2010/main" val="29209805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Rectangle 4"/>
          <p:cNvSpPr>
            <a:spLocks noGrp="1" noChangeArrowheads="1"/>
          </p:cNvSpPr>
          <p:nvPr>
            <p:ph type="ftr" sz="quarter" idx="10"/>
          </p:nvPr>
        </p:nvSpPr>
        <p:spPr>
          <a:ln/>
        </p:spPr>
        <p:txBody>
          <a:bodyPr/>
          <a:lstStyle>
            <a:lvl1pPr>
              <a:defRPr/>
            </a:lvl1pPr>
          </a:lstStyle>
          <a:p>
            <a:pPr>
              <a:defRPr/>
            </a:pPr>
            <a:endParaRPr lang="en-GB" altLang="en-US">
              <a:solidFill>
                <a:srgbClr val="000000"/>
              </a:solidFill>
            </a:endParaRPr>
          </a:p>
        </p:txBody>
      </p:sp>
      <p:sp>
        <p:nvSpPr>
          <p:cNvPr id="5" name="Rectangle 5"/>
          <p:cNvSpPr>
            <a:spLocks noGrp="1" noChangeArrowheads="1"/>
          </p:cNvSpPr>
          <p:nvPr>
            <p:ph type="sldNum" sz="quarter" idx="11"/>
          </p:nvPr>
        </p:nvSpPr>
        <p:spPr>
          <a:ln/>
        </p:spPr>
        <p:txBody>
          <a:bodyPr/>
          <a:lstStyle>
            <a:lvl1pPr>
              <a:defRPr/>
            </a:lvl1pPr>
          </a:lstStyle>
          <a:p>
            <a:pPr>
              <a:defRPr/>
            </a:pPr>
            <a:fld id="{81AD0B3C-58F5-4801-87E2-5152D61F890C}" type="slidenum">
              <a:rPr lang="en-GB" altLang="en-US">
                <a:solidFill>
                  <a:srgbClr val="000000"/>
                </a:solidFill>
              </a:rPr>
              <a:pPr>
                <a:defRPr/>
              </a:pPr>
              <a:t>‹nr.›</a:t>
            </a:fld>
            <a:endParaRPr lang="en-GB" altLang="en-US" dirty="0">
              <a:solidFill>
                <a:srgbClr val="000000"/>
              </a:solidFill>
            </a:endParaRPr>
          </a:p>
        </p:txBody>
      </p:sp>
      <p:sp>
        <p:nvSpPr>
          <p:cNvPr id="6" name="Rectangle 8"/>
          <p:cNvSpPr>
            <a:spLocks noGrp="1" noChangeArrowheads="1"/>
          </p:cNvSpPr>
          <p:nvPr>
            <p:ph type="dt" sz="half" idx="12"/>
          </p:nvPr>
        </p:nvSpPr>
        <p:spPr>
          <a:xfrm>
            <a:off x="7377113" y="6405563"/>
            <a:ext cx="1439862" cy="241300"/>
          </a:xfrm>
          <a:prstGeom prst="rect">
            <a:avLst/>
          </a:prstGeom>
          <a:ln/>
        </p:spPr>
        <p:txBody>
          <a:bodyPr/>
          <a:lstStyle>
            <a:lvl1pPr>
              <a:defRPr/>
            </a:lvl1pPr>
          </a:lstStyle>
          <a:p>
            <a:pPr>
              <a:defRPr/>
            </a:pPr>
            <a:endParaRPr lang="en-GB" altLang="en-US" dirty="0">
              <a:solidFill>
                <a:srgbClr val="000000"/>
              </a:solidFill>
            </a:endParaRPr>
          </a:p>
        </p:txBody>
      </p:sp>
    </p:spTree>
    <p:extLst>
      <p:ext uri="{BB962C8B-B14F-4D97-AF65-F5344CB8AC3E}">
        <p14:creationId xmlns:p14="http://schemas.microsoft.com/office/powerpoint/2010/main" val="21563844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b="0" baseline="0"/>
            </a:lvl1pPr>
          </a:lstStyle>
          <a:p>
            <a:r>
              <a:rPr lang="en-US"/>
              <a:t>Click to edit Master title style</a:t>
            </a:r>
            <a:endParaRPr lang="en-GB"/>
          </a:p>
        </p:txBody>
      </p:sp>
      <p:sp>
        <p:nvSpPr>
          <p:cNvPr id="3" name="Content Placeholder 2"/>
          <p:cNvSpPr>
            <a:spLocks noGrp="1"/>
          </p:cNvSpPr>
          <p:nvPr>
            <p:ph sz="half" idx="1"/>
          </p:nvPr>
        </p:nvSpPr>
        <p:spPr>
          <a:xfrm>
            <a:off x="358776" y="2159011"/>
            <a:ext cx="4118400" cy="3959225"/>
          </a:xfrm>
        </p:spPr>
        <p:txBody>
          <a:bodyPr/>
          <a:lstStyle>
            <a:lvl1pPr marL="0" marR="0" indent="0" algn="l" defTabSz="8072438" rtl="0" eaLnBrk="1" fontAlgn="base" latinLnBrk="0" hangingPunct="1">
              <a:lnSpc>
                <a:spcPts val="2100"/>
              </a:lnSpc>
              <a:spcBef>
                <a:spcPct val="0"/>
              </a:spcBef>
              <a:spcAft>
                <a:spcPts val="900"/>
              </a:spcAft>
              <a:buClr>
                <a:srgbClr val="000000"/>
              </a:buClr>
              <a:buSzTx/>
              <a:buFontTx/>
              <a:buNone/>
              <a:tabLst/>
              <a:defRPr sz="1500"/>
            </a:lvl1pPr>
            <a:lvl2pPr>
              <a:defRPr sz="1350"/>
            </a:lvl2pPr>
            <a:lvl3pPr>
              <a:defRPr sz="1200"/>
            </a:lvl3pPr>
            <a:lvl4pPr>
              <a:defRPr sz="1050"/>
            </a:lvl4pPr>
            <a:lvl5pPr>
              <a:defRPr sz="105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Content Placeholder 2"/>
          <p:cNvSpPr>
            <a:spLocks noGrp="1"/>
          </p:cNvSpPr>
          <p:nvPr>
            <p:ph sz="half" idx="13"/>
          </p:nvPr>
        </p:nvSpPr>
        <p:spPr>
          <a:xfrm>
            <a:off x="4662000" y="2159011"/>
            <a:ext cx="4118400" cy="3959225"/>
          </a:xfrm>
        </p:spPr>
        <p:txBody>
          <a:bodyPr/>
          <a:lstStyle>
            <a:lvl1pPr marL="0" marR="0" indent="0" algn="l" defTabSz="8072438" rtl="0" eaLnBrk="1" fontAlgn="base" latinLnBrk="0" hangingPunct="1">
              <a:lnSpc>
                <a:spcPts val="2100"/>
              </a:lnSpc>
              <a:spcBef>
                <a:spcPct val="0"/>
              </a:spcBef>
              <a:spcAft>
                <a:spcPts val="900"/>
              </a:spcAft>
              <a:buClr>
                <a:srgbClr val="000000"/>
              </a:buClr>
              <a:buSzTx/>
              <a:buFontTx/>
              <a:buNone/>
              <a:tabLst/>
              <a:defRPr sz="1500"/>
            </a:lvl1pPr>
            <a:lvl2pPr>
              <a:defRPr sz="1350"/>
            </a:lvl2pPr>
            <a:lvl3pPr>
              <a:defRPr sz="1200"/>
            </a:lvl3pPr>
            <a:lvl4pPr>
              <a:defRPr sz="1050"/>
            </a:lvl4pPr>
            <a:lvl5pPr>
              <a:defRPr sz="105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xmlns="" id="{C0162E8D-BC81-B346-B289-E8CF5734F3F6}"/>
              </a:ext>
            </a:extLst>
          </p:cNvPr>
          <p:cNvSpPr>
            <a:spLocks noGrp="1" noChangeArrowheads="1"/>
          </p:cNvSpPr>
          <p:nvPr>
            <p:ph type="ftr" sz="quarter" idx="14"/>
          </p:nvPr>
        </p:nvSpPr>
        <p:spPr>
          <a:ln/>
        </p:spPr>
        <p:txBody>
          <a:bodyPr/>
          <a:lstStyle>
            <a:lvl1pPr>
              <a:defRPr/>
            </a:lvl1pPr>
          </a:lstStyle>
          <a:p>
            <a:pPr>
              <a:defRPr/>
            </a:pPr>
            <a:endParaRPr lang="en-GB" altLang="en-US"/>
          </a:p>
        </p:txBody>
      </p:sp>
      <p:sp>
        <p:nvSpPr>
          <p:cNvPr id="6" name="Rectangle 5">
            <a:extLst>
              <a:ext uri="{FF2B5EF4-FFF2-40B4-BE49-F238E27FC236}">
                <a16:creationId xmlns:a16="http://schemas.microsoft.com/office/drawing/2014/main" xmlns="" id="{CEC56F25-7800-6444-AF1B-AA54CD63B5E6}"/>
              </a:ext>
            </a:extLst>
          </p:cNvPr>
          <p:cNvSpPr>
            <a:spLocks noGrp="1" noChangeArrowheads="1"/>
          </p:cNvSpPr>
          <p:nvPr>
            <p:ph type="sldNum" sz="quarter" idx="15"/>
          </p:nvPr>
        </p:nvSpPr>
        <p:spPr>
          <a:ln/>
        </p:spPr>
        <p:txBody>
          <a:bodyPr/>
          <a:lstStyle>
            <a:lvl1pPr>
              <a:defRPr/>
            </a:lvl1pPr>
          </a:lstStyle>
          <a:p>
            <a:pPr>
              <a:defRPr/>
            </a:pPr>
            <a:fld id="{2B070131-AF22-6142-A789-CE8E3E3FEA83}" type="slidenum">
              <a:rPr lang="en-GB" altLang="en-US"/>
              <a:pPr>
                <a:defRPr/>
              </a:pPr>
              <a:t>‹nr.›</a:t>
            </a:fld>
            <a:endParaRPr lang="en-GB" altLang="en-US"/>
          </a:p>
        </p:txBody>
      </p:sp>
      <p:sp>
        <p:nvSpPr>
          <p:cNvPr id="7" name="Rectangle 8">
            <a:extLst>
              <a:ext uri="{FF2B5EF4-FFF2-40B4-BE49-F238E27FC236}">
                <a16:creationId xmlns:a16="http://schemas.microsoft.com/office/drawing/2014/main" xmlns="" id="{AE2B35B2-553E-5F48-804D-76C259CF9062}"/>
              </a:ext>
            </a:extLst>
          </p:cNvPr>
          <p:cNvSpPr>
            <a:spLocks noGrp="1" noChangeArrowheads="1"/>
          </p:cNvSpPr>
          <p:nvPr>
            <p:ph type="dt" sz="half" idx="16"/>
          </p:nvPr>
        </p:nvSpPr>
        <p:spPr>
          <a:ln/>
        </p:spPr>
        <p:txBody>
          <a:bodyPr/>
          <a:lstStyle>
            <a:lvl1pPr>
              <a:defRPr/>
            </a:lvl1pPr>
          </a:lstStyle>
          <a:p>
            <a:pPr>
              <a:defRPr/>
            </a:pPr>
            <a:endParaRPr lang="en-GB" altLang="en-US">
              <a:solidFill>
                <a:prstClr val="black"/>
              </a:solidFill>
            </a:endParaRPr>
          </a:p>
        </p:txBody>
      </p:sp>
    </p:spTree>
    <p:extLst>
      <p:ext uri="{BB962C8B-B14F-4D97-AF65-F5344CB8AC3E}">
        <p14:creationId xmlns:p14="http://schemas.microsoft.com/office/powerpoint/2010/main" val="4725088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a:ln/>
        </p:spPr>
        <p:txBody>
          <a:bodyPr/>
          <a:lstStyle>
            <a:lvl1pPr>
              <a:defRPr/>
            </a:lvl1pPr>
          </a:lstStyle>
          <a:p>
            <a:pPr>
              <a:defRPr/>
            </a:pPr>
            <a:endParaRPr lang="en-GB" altLang="en-US">
              <a:solidFill>
                <a:srgbClr val="000000"/>
              </a:solidFill>
            </a:endParaRPr>
          </a:p>
        </p:txBody>
      </p:sp>
      <p:sp>
        <p:nvSpPr>
          <p:cNvPr id="3" name="Rectangle 5"/>
          <p:cNvSpPr>
            <a:spLocks noGrp="1" noChangeArrowheads="1"/>
          </p:cNvSpPr>
          <p:nvPr>
            <p:ph type="sldNum" sz="quarter" idx="11"/>
          </p:nvPr>
        </p:nvSpPr>
        <p:spPr>
          <a:ln/>
        </p:spPr>
        <p:txBody>
          <a:bodyPr/>
          <a:lstStyle>
            <a:lvl1pPr>
              <a:defRPr/>
            </a:lvl1pPr>
          </a:lstStyle>
          <a:p>
            <a:pPr>
              <a:defRPr/>
            </a:pPr>
            <a:fld id="{32FABEC8-78C4-4EAD-A900-55311ADC50B8}" type="slidenum">
              <a:rPr lang="en-GB" altLang="en-US">
                <a:solidFill>
                  <a:srgbClr val="000000"/>
                </a:solidFill>
              </a:rPr>
              <a:pPr>
                <a:defRPr/>
              </a:pPr>
              <a:t>‹nr.›</a:t>
            </a:fld>
            <a:endParaRPr lang="en-GB" altLang="en-US" dirty="0">
              <a:solidFill>
                <a:srgbClr val="000000"/>
              </a:solidFill>
            </a:endParaRPr>
          </a:p>
        </p:txBody>
      </p:sp>
      <p:sp>
        <p:nvSpPr>
          <p:cNvPr id="4" name="Rectangle 8"/>
          <p:cNvSpPr>
            <a:spLocks noGrp="1" noChangeArrowheads="1"/>
          </p:cNvSpPr>
          <p:nvPr>
            <p:ph type="dt" sz="half" idx="12"/>
          </p:nvPr>
        </p:nvSpPr>
        <p:spPr>
          <a:ln/>
        </p:spPr>
        <p:txBody>
          <a:bodyPr/>
          <a:lstStyle>
            <a:lvl1pPr>
              <a:defRPr/>
            </a:lvl1pPr>
          </a:lstStyle>
          <a:p>
            <a:pPr>
              <a:defRPr/>
            </a:pPr>
            <a:endParaRPr lang="en-GB" altLang="en-US" dirty="0">
              <a:solidFill>
                <a:srgbClr val="000000"/>
              </a:solidFill>
            </a:endParaRPr>
          </a:p>
        </p:txBody>
      </p:sp>
    </p:spTree>
    <p:extLst>
      <p:ext uri="{BB962C8B-B14F-4D97-AF65-F5344CB8AC3E}">
        <p14:creationId xmlns:p14="http://schemas.microsoft.com/office/powerpoint/2010/main" val="11223309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nd Content_Horizontal">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lvl1pPr>
              <a:defRPr sz="3600" b="1">
                <a:solidFill>
                  <a:srgbClr val="106379"/>
                </a:solidFill>
                <a:latin typeface="Trebuchet MS" pitchFamily="34" charset="0"/>
              </a:defRPr>
            </a:lvl1pPr>
          </a:lstStyle>
          <a:p>
            <a:r>
              <a:rPr lang="en-US"/>
              <a:t>Click to edit Master title style</a:t>
            </a:r>
          </a:p>
        </p:txBody>
      </p:sp>
      <p:sp>
        <p:nvSpPr>
          <p:cNvPr id="6" name="Slide Number Placeholder 5"/>
          <p:cNvSpPr>
            <a:spLocks noGrp="1"/>
          </p:cNvSpPr>
          <p:nvPr>
            <p:ph type="sldNum" sz="quarter" idx="12"/>
          </p:nvPr>
        </p:nvSpPr>
        <p:spPr>
          <a:xfrm>
            <a:off x="3200400" y="6324612"/>
            <a:ext cx="2133600" cy="365125"/>
          </a:xfrm>
        </p:spPr>
        <p:txBody>
          <a:bodyPr/>
          <a:lstStyle>
            <a:lvl1pPr algn="ctr">
              <a:defRPr>
                <a:solidFill>
                  <a:schemeClr val="bg1"/>
                </a:solidFill>
                <a:latin typeface="Trebuchet MS" pitchFamily="34" charset="0"/>
              </a:defRPr>
            </a:lvl1pPr>
          </a:lstStyle>
          <a:p>
            <a:fld id="{4C1A5566-1473-4D00-B97C-F753F50033F8}" type="slidenum">
              <a:rPr lang="en-US" smtClean="0">
                <a:solidFill>
                  <a:prstClr val="white"/>
                </a:solidFill>
              </a:rPr>
              <a:pPr/>
              <a:t>‹nr.›</a:t>
            </a:fld>
            <a:endParaRPr lang="en-US" dirty="0">
              <a:solidFill>
                <a:prstClr val="white"/>
              </a:solidFill>
            </a:endParaRPr>
          </a:p>
        </p:txBody>
      </p:sp>
      <p:sp>
        <p:nvSpPr>
          <p:cNvPr id="9" name="Content Placeholder 8"/>
          <p:cNvSpPr>
            <a:spLocks noGrp="1"/>
          </p:cNvSpPr>
          <p:nvPr>
            <p:ph sz="quarter" idx="13"/>
          </p:nvPr>
        </p:nvSpPr>
        <p:spPr>
          <a:xfrm>
            <a:off x="457200" y="1524000"/>
            <a:ext cx="82296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68303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4" name="Afbeelding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88"/>
            <a:ext cx="9144000" cy="6856629"/>
          </a:xfrm>
          <a:prstGeom prst="rect">
            <a:avLst/>
          </a:prstGeom>
        </p:spPr>
      </p:pic>
      <p:sp>
        <p:nvSpPr>
          <p:cNvPr id="9" name="Tijdelijke aanduiding voor afbeelding 8"/>
          <p:cNvSpPr>
            <a:spLocks noGrp="1"/>
          </p:cNvSpPr>
          <p:nvPr>
            <p:ph type="pic" sz="quarter" idx="13"/>
          </p:nvPr>
        </p:nvSpPr>
        <p:spPr>
          <a:xfrm>
            <a:off x="0" y="1332000"/>
            <a:ext cx="9144000" cy="5526000"/>
          </a:xfrm>
        </p:spPr>
        <p:txBody>
          <a:bodyPr/>
          <a:lstStyle/>
          <a:p>
            <a:r>
              <a:rPr lang="nl-NL"/>
              <a:t>Klik op het pictogram als u een afbeelding wilt toevoegen</a:t>
            </a:r>
            <a:endParaRPr lang="nl-NL" dirty="0"/>
          </a:p>
        </p:txBody>
      </p:sp>
      <p:sp>
        <p:nvSpPr>
          <p:cNvPr id="2" name="Title 1"/>
          <p:cNvSpPr>
            <a:spLocks noGrp="1"/>
          </p:cNvSpPr>
          <p:nvPr>
            <p:ph type="ctrTitle"/>
          </p:nvPr>
        </p:nvSpPr>
        <p:spPr>
          <a:xfrm>
            <a:off x="360000" y="4320000"/>
            <a:ext cx="7772400" cy="2387600"/>
          </a:xfrm>
        </p:spPr>
        <p:txBody>
          <a:bodyPr lIns="0" tIns="0" rIns="0" bIns="0" anchor="t" anchorCtr="0">
            <a:noAutofit/>
          </a:bodyPr>
          <a:lstStyle>
            <a:lvl1pPr algn="l">
              <a:lnSpc>
                <a:spcPts val="6500"/>
              </a:lnSpc>
              <a:defRPr sz="5500" b="1" baseline="0">
                <a:solidFill>
                  <a:srgbClr val="FFFFFF"/>
                </a:solidFill>
                <a:latin typeface="+mn-lt"/>
              </a:defRPr>
            </a:lvl1pPr>
          </a:lstStyle>
          <a:p>
            <a:r>
              <a:rPr lang="nl-NL"/>
              <a:t>Klik om de stijl te bewerken</a:t>
            </a:r>
            <a:endParaRPr lang="en-US" dirty="0"/>
          </a:p>
        </p:txBody>
      </p:sp>
      <p:sp>
        <p:nvSpPr>
          <p:cNvPr id="3" name="Subtitle 2"/>
          <p:cNvSpPr>
            <a:spLocks noGrp="1"/>
          </p:cNvSpPr>
          <p:nvPr>
            <p:ph type="subTitle" idx="1"/>
          </p:nvPr>
        </p:nvSpPr>
        <p:spPr>
          <a:xfrm>
            <a:off x="360000" y="270000"/>
            <a:ext cx="5472000" cy="540000"/>
          </a:xfrm>
        </p:spPr>
        <p:txBody>
          <a:bodyPr lIns="0" tIns="0" rIns="0" bIns="0" anchor="b" anchorCtr="0">
            <a:noAutofit/>
          </a:bodyPr>
          <a:lstStyle>
            <a:lvl1pPr marL="0" indent="0" algn="l">
              <a:lnSpc>
                <a:spcPts val="2200"/>
              </a:lnSpc>
              <a:spcBef>
                <a:spcPts val="0"/>
              </a:spcBef>
              <a:buNone/>
              <a:defRPr sz="1700" baseline="0">
                <a:solidFill>
                  <a:srgbClr val="144196"/>
                </a:solidFill>
                <a:latin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en-US" dirty="0"/>
          </a:p>
        </p:txBody>
      </p:sp>
      <p:sp>
        <p:nvSpPr>
          <p:cNvPr id="14" name="Tijdelijke aanduiding voor afbeelding 12"/>
          <p:cNvSpPr>
            <a:spLocks noGrp="1"/>
          </p:cNvSpPr>
          <p:nvPr>
            <p:ph type="pic" sz="quarter" idx="15" hasCustomPrompt="1"/>
          </p:nvPr>
        </p:nvSpPr>
        <p:spPr>
          <a:xfrm>
            <a:off x="7164000" y="4878000"/>
            <a:ext cx="1620000" cy="1620000"/>
          </a:xfrm>
          <a:blipFill>
            <a:blip r:embed="rId3"/>
            <a:stretch>
              <a:fillRect/>
            </a:stretch>
          </a:blipFill>
        </p:spPr>
        <p:txBody>
          <a:bodyPr/>
          <a:lstStyle>
            <a:lvl1pPr marL="0" indent="0">
              <a:buFontTx/>
              <a:buNone/>
              <a:defRPr sz="800" baseline="0"/>
            </a:lvl1pPr>
          </a:lstStyle>
          <a:p>
            <a:r>
              <a:rPr lang="nl-NL" dirty="0"/>
              <a:t> </a:t>
            </a:r>
          </a:p>
        </p:txBody>
      </p:sp>
    </p:spTree>
    <p:extLst>
      <p:ext uri="{BB962C8B-B14F-4D97-AF65-F5344CB8AC3E}">
        <p14:creationId xmlns:p14="http://schemas.microsoft.com/office/powerpoint/2010/main" val="39337577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dirty="0"/>
          </a:p>
        </p:txBody>
      </p:sp>
      <p:sp>
        <p:nvSpPr>
          <p:cNvPr id="3" name="Content Placeholder 2"/>
          <p:cNvSpPr>
            <a:spLocks noGrp="1"/>
          </p:cNvSpPr>
          <p:nvPr>
            <p:ph idx="1"/>
          </p:nvPr>
        </p:nvSpPr>
        <p:spPr>
          <a:xfrm>
            <a:off x="360000" y="1692000"/>
            <a:ext cx="4032000" cy="480600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8" name="Tijdelijke aanduiding voor afbeelding 7"/>
          <p:cNvSpPr>
            <a:spLocks noGrp="1"/>
          </p:cNvSpPr>
          <p:nvPr>
            <p:ph type="pic" sz="quarter" idx="10"/>
          </p:nvPr>
        </p:nvSpPr>
        <p:spPr>
          <a:xfrm>
            <a:off x="4752000" y="1692277"/>
            <a:ext cx="4032000" cy="4805363"/>
          </a:xfrm>
          <a:prstGeom prst="roundRect">
            <a:avLst>
              <a:gd name="adj" fmla="val 2304"/>
            </a:avLst>
          </a:prstGeom>
          <a:ln cap="rnd">
            <a:solidFill>
              <a:schemeClr val="bg1"/>
            </a:solidFill>
          </a:ln>
          <a:effectLst/>
        </p:spPr>
        <p:txBody>
          <a:bodyPr/>
          <a:lstStyle/>
          <a:p>
            <a:r>
              <a:rPr lang="nl-NL"/>
              <a:t>Klik op het pictogram als u een afbeelding wilt toevoegen</a:t>
            </a:r>
          </a:p>
        </p:txBody>
      </p:sp>
      <p:sp>
        <p:nvSpPr>
          <p:cNvPr id="5" name="Tijdelijke aanduiding voor dianummer 3"/>
          <p:cNvSpPr>
            <a:spLocks noGrp="1"/>
          </p:cNvSpPr>
          <p:nvPr>
            <p:ph type="sldNum" sz="quarter" idx="4"/>
          </p:nvPr>
        </p:nvSpPr>
        <p:spPr>
          <a:xfrm>
            <a:off x="360000" y="6516000"/>
            <a:ext cx="360000" cy="216000"/>
          </a:xfrm>
          <a:prstGeom prst="rect">
            <a:avLst/>
          </a:prstGeom>
        </p:spPr>
        <p:txBody>
          <a:bodyPr vert="horz" lIns="0" tIns="0" rIns="0" bIns="0" rtlCol="0" anchor="t" anchorCtr="0"/>
          <a:lstStyle>
            <a:lvl1pPr algn="l">
              <a:defRPr sz="1600" baseline="0">
                <a:solidFill>
                  <a:srgbClr val="969187"/>
                </a:solidFill>
              </a:defRPr>
            </a:lvl1pPr>
          </a:lstStyle>
          <a:p>
            <a:fld id="{A723241F-5B6B-4100-BE5A-F21894325AA6}" type="slidenum">
              <a:rPr lang="nl-NL" smtClean="0"/>
              <a:pPr/>
              <a:t>‹nr.›</a:t>
            </a:fld>
            <a:endParaRPr lang="nl-NL" dirty="0"/>
          </a:p>
        </p:txBody>
      </p:sp>
      <p:sp>
        <p:nvSpPr>
          <p:cNvPr id="6" name="Tijdelijke aanduiding voor voettekst 4"/>
          <p:cNvSpPr>
            <a:spLocks noGrp="1"/>
          </p:cNvSpPr>
          <p:nvPr>
            <p:ph type="ftr" sz="quarter" idx="3"/>
          </p:nvPr>
        </p:nvSpPr>
        <p:spPr>
          <a:xfrm>
            <a:off x="810000" y="6516000"/>
            <a:ext cx="5400000" cy="216000"/>
          </a:xfrm>
          <a:prstGeom prst="rect">
            <a:avLst/>
          </a:prstGeom>
        </p:spPr>
        <p:txBody>
          <a:bodyPr vert="horz" lIns="0" tIns="0" rIns="0" bIns="0" rtlCol="0" anchor="t" anchorCtr="0"/>
          <a:lstStyle>
            <a:lvl1pPr algn="l">
              <a:defRPr sz="1600" baseline="0">
                <a:solidFill>
                  <a:srgbClr val="969187"/>
                </a:solidFill>
              </a:defRPr>
            </a:lvl1pPr>
          </a:lstStyle>
          <a:p>
            <a:r>
              <a:rPr lang="nl-NL" dirty="0"/>
              <a:t>Voettekst is aan te passen via Invoegen, Koptekst en voettekst</a:t>
            </a:r>
          </a:p>
        </p:txBody>
      </p:sp>
    </p:spTree>
    <p:extLst>
      <p:ext uri="{BB962C8B-B14F-4D97-AF65-F5344CB8AC3E}">
        <p14:creationId xmlns:p14="http://schemas.microsoft.com/office/powerpoint/2010/main" val="42925349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 en objec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dirty="0"/>
          </a:p>
        </p:txBody>
      </p:sp>
      <p:sp>
        <p:nvSpPr>
          <p:cNvPr id="3" name="Content Placeholder 2"/>
          <p:cNvSpPr>
            <a:spLocks noGrp="1"/>
          </p:cNvSpPr>
          <p:nvPr>
            <p:ph idx="1"/>
          </p:nvPr>
        </p:nvSpPr>
        <p:spPr>
          <a:xfrm>
            <a:off x="360000" y="1692000"/>
            <a:ext cx="8424000" cy="169200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8" name="Tijdelijke aanduiding voor afbeelding 7"/>
          <p:cNvSpPr>
            <a:spLocks noGrp="1"/>
          </p:cNvSpPr>
          <p:nvPr>
            <p:ph type="pic" sz="quarter" idx="10"/>
          </p:nvPr>
        </p:nvSpPr>
        <p:spPr>
          <a:xfrm>
            <a:off x="4752000" y="3744000"/>
            <a:ext cx="4032000" cy="2754000"/>
          </a:xfrm>
          <a:prstGeom prst="roundRect">
            <a:avLst>
              <a:gd name="adj" fmla="val 2304"/>
            </a:avLst>
          </a:prstGeom>
          <a:ln cap="rnd">
            <a:solidFill>
              <a:schemeClr val="bg1"/>
            </a:solidFill>
          </a:ln>
          <a:effectLst/>
        </p:spPr>
        <p:txBody>
          <a:bodyPr lIns="180000" tIns="180000" rIns="180000" bIns="180000"/>
          <a:lstStyle/>
          <a:p>
            <a:r>
              <a:rPr lang="nl-NL"/>
              <a:t>Klik op het pictogram als u een afbeelding wilt toevoegen</a:t>
            </a:r>
            <a:endParaRPr lang="nl-NL" dirty="0"/>
          </a:p>
        </p:txBody>
      </p:sp>
      <p:sp>
        <p:nvSpPr>
          <p:cNvPr id="6" name="Tijdelijke aanduiding voor afbeelding 7"/>
          <p:cNvSpPr>
            <a:spLocks noGrp="1"/>
          </p:cNvSpPr>
          <p:nvPr>
            <p:ph type="pic" sz="quarter" idx="11"/>
          </p:nvPr>
        </p:nvSpPr>
        <p:spPr>
          <a:xfrm>
            <a:off x="360000" y="3744000"/>
            <a:ext cx="4032000" cy="2754000"/>
          </a:xfrm>
          <a:prstGeom prst="roundRect">
            <a:avLst>
              <a:gd name="adj" fmla="val 2304"/>
            </a:avLst>
          </a:prstGeom>
          <a:ln cap="rnd">
            <a:solidFill>
              <a:schemeClr val="bg1"/>
            </a:solidFill>
          </a:ln>
          <a:effectLst/>
        </p:spPr>
        <p:txBody>
          <a:bodyPr lIns="180000" tIns="180000" rIns="180000" bIns="180000"/>
          <a:lstStyle/>
          <a:p>
            <a:r>
              <a:rPr lang="nl-NL"/>
              <a:t>Klik op het pictogram als u een afbeelding wilt toevoegen</a:t>
            </a:r>
            <a:endParaRPr lang="nl-NL" dirty="0"/>
          </a:p>
        </p:txBody>
      </p:sp>
      <p:sp>
        <p:nvSpPr>
          <p:cNvPr id="7" name="Tijdelijke aanduiding voor dianummer 3"/>
          <p:cNvSpPr>
            <a:spLocks noGrp="1"/>
          </p:cNvSpPr>
          <p:nvPr>
            <p:ph type="sldNum" sz="quarter" idx="4"/>
          </p:nvPr>
        </p:nvSpPr>
        <p:spPr>
          <a:xfrm>
            <a:off x="360000" y="6516000"/>
            <a:ext cx="360000" cy="216000"/>
          </a:xfrm>
          <a:prstGeom prst="rect">
            <a:avLst/>
          </a:prstGeom>
        </p:spPr>
        <p:txBody>
          <a:bodyPr vert="horz" lIns="0" tIns="0" rIns="0" bIns="0" rtlCol="0" anchor="t" anchorCtr="0"/>
          <a:lstStyle>
            <a:lvl1pPr algn="l">
              <a:defRPr sz="1600" baseline="0">
                <a:solidFill>
                  <a:srgbClr val="969187"/>
                </a:solidFill>
              </a:defRPr>
            </a:lvl1pPr>
          </a:lstStyle>
          <a:p>
            <a:fld id="{A723241F-5B6B-4100-BE5A-F21894325AA6}" type="slidenum">
              <a:rPr lang="nl-NL" smtClean="0"/>
              <a:pPr/>
              <a:t>‹nr.›</a:t>
            </a:fld>
            <a:endParaRPr lang="nl-NL" dirty="0"/>
          </a:p>
        </p:txBody>
      </p:sp>
      <p:sp>
        <p:nvSpPr>
          <p:cNvPr id="9" name="Tijdelijke aanduiding voor voettekst 4"/>
          <p:cNvSpPr>
            <a:spLocks noGrp="1"/>
          </p:cNvSpPr>
          <p:nvPr>
            <p:ph type="ftr" sz="quarter" idx="3"/>
          </p:nvPr>
        </p:nvSpPr>
        <p:spPr>
          <a:xfrm>
            <a:off x="810000" y="6516000"/>
            <a:ext cx="5400000" cy="216000"/>
          </a:xfrm>
          <a:prstGeom prst="rect">
            <a:avLst/>
          </a:prstGeom>
        </p:spPr>
        <p:txBody>
          <a:bodyPr vert="horz" lIns="0" tIns="0" rIns="0" bIns="0" rtlCol="0" anchor="t" anchorCtr="0"/>
          <a:lstStyle>
            <a:lvl1pPr algn="l">
              <a:defRPr sz="1600" baseline="0">
                <a:solidFill>
                  <a:srgbClr val="969187"/>
                </a:solidFill>
              </a:defRPr>
            </a:lvl1pPr>
          </a:lstStyle>
          <a:p>
            <a:r>
              <a:rPr lang="nl-NL" dirty="0"/>
              <a:t>Voettekst is aan te passen via Invoegen, Koptekst en voettekst</a:t>
            </a:r>
          </a:p>
        </p:txBody>
      </p:sp>
    </p:spTree>
    <p:extLst>
      <p:ext uri="{BB962C8B-B14F-4D97-AF65-F5344CB8AC3E}">
        <p14:creationId xmlns:p14="http://schemas.microsoft.com/office/powerpoint/2010/main" val="4209607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Slotdia">
    <p:spTree>
      <p:nvGrpSpPr>
        <p:cNvPr id="1" name=""/>
        <p:cNvGrpSpPr/>
        <p:nvPr/>
      </p:nvGrpSpPr>
      <p:grpSpPr>
        <a:xfrm>
          <a:off x="0" y="0"/>
          <a:ext cx="0" cy="0"/>
          <a:chOff x="0" y="0"/>
          <a:chExt cx="0" cy="0"/>
        </a:xfrm>
      </p:grpSpPr>
      <p:pic>
        <p:nvPicPr>
          <p:cNvPr id="3" name="Afbeelding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88"/>
            <a:ext cx="9144000" cy="6856629"/>
          </a:xfrm>
          <a:prstGeom prst="rect">
            <a:avLst/>
          </a:prstGeom>
        </p:spPr>
      </p:pic>
      <p:sp>
        <p:nvSpPr>
          <p:cNvPr id="9" name="Tijdelijke aanduiding voor afbeelding 8"/>
          <p:cNvSpPr>
            <a:spLocks noGrp="1"/>
          </p:cNvSpPr>
          <p:nvPr>
            <p:ph type="pic" sz="quarter" idx="13"/>
          </p:nvPr>
        </p:nvSpPr>
        <p:spPr>
          <a:xfrm>
            <a:off x="0" y="1332000"/>
            <a:ext cx="9144000" cy="5526000"/>
          </a:xfrm>
        </p:spPr>
        <p:txBody>
          <a:bodyPr/>
          <a:lstStyle/>
          <a:p>
            <a:r>
              <a:rPr lang="nl-NL"/>
              <a:t>Klik op het pictogram als u een afbeelding wilt toevoegen</a:t>
            </a:r>
            <a:endParaRPr lang="nl-NL" dirty="0"/>
          </a:p>
        </p:txBody>
      </p:sp>
      <p:sp>
        <p:nvSpPr>
          <p:cNvPr id="2" name="Title 1"/>
          <p:cNvSpPr>
            <a:spLocks noGrp="1"/>
          </p:cNvSpPr>
          <p:nvPr>
            <p:ph type="ctrTitle"/>
          </p:nvPr>
        </p:nvSpPr>
        <p:spPr>
          <a:xfrm>
            <a:off x="360000" y="6138000"/>
            <a:ext cx="3420000" cy="360000"/>
          </a:xfrm>
        </p:spPr>
        <p:txBody>
          <a:bodyPr lIns="0" tIns="0" rIns="0" bIns="0" anchor="b" anchorCtr="0">
            <a:noAutofit/>
          </a:bodyPr>
          <a:lstStyle>
            <a:lvl1pPr algn="l">
              <a:lnSpc>
                <a:spcPts val="2100"/>
              </a:lnSpc>
              <a:defRPr sz="2100" b="1" baseline="0">
                <a:solidFill>
                  <a:srgbClr val="FFFFFF"/>
                </a:solidFill>
                <a:latin typeface="+mn-lt"/>
              </a:defRPr>
            </a:lvl1pPr>
          </a:lstStyle>
          <a:p>
            <a:r>
              <a:rPr lang="nl-NL"/>
              <a:t>Klik om de stijl te bewerken</a:t>
            </a:r>
            <a:endParaRPr lang="en-US" dirty="0"/>
          </a:p>
        </p:txBody>
      </p:sp>
      <p:sp>
        <p:nvSpPr>
          <p:cNvPr id="14" name="Tijdelijke aanduiding voor afbeelding 12"/>
          <p:cNvSpPr>
            <a:spLocks noGrp="1"/>
          </p:cNvSpPr>
          <p:nvPr>
            <p:ph type="pic" sz="quarter" idx="15" hasCustomPrompt="1"/>
          </p:nvPr>
        </p:nvSpPr>
        <p:spPr>
          <a:xfrm>
            <a:off x="7164000" y="4878000"/>
            <a:ext cx="1620000" cy="1620000"/>
          </a:xfrm>
          <a:blipFill>
            <a:blip r:embed="rId3"/>
            <a:stretch>
              <a:fillRect/>
            </a:stretch>
          </a:blipFill>
        </p:spPr>
        <p:txBody>
          <a:bodyPr/>
          <a:lstStyle>
            <a:lvl1pPr marL="0" indent="0">
              <a:buFontTx/>
              <a:buNone/>
              <a:defRPr sz="800" baseline="0"/>
            </a:lvl1pPr>
          </a:lstStyle>
          <a:p>
            <a:r>
              <a:rPr lang="nl-NL" dirty="0"/>
              <a:t> </a:t>
            </a:r>
          </a:p>
        </p:txBody>
      </p:sp>
    </p:spTree>
    <p:extLst>
      <p:ext uri="{BB962C8B-B14F-4D97-AF65-F5344CB8AC3E}">
        <p14:creationId xmlns:p14="http://schemas.microsoft.com/office/powerpoint/2010/main" val="2010572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en-US"/>
          </a:p>
        </p:txBody>
      </p:sp>
      <p:sp>
        <p:nvSpPr>
          <p:cNvPr id="3" name="Tijdelijke aanduiding voor inhoud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Tijdelijke aanduiding voor inhoud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5" name="Tijdelijke aanduiding voor datum 4"/>
          <p:cNvSpPr>
            <a:spLocks noGrp="1"/>
          </p:cNvSpPr>
          <p:nvPr>
            <p:ph type="dt" sz="half" idx="10"/>
          </p:nvPr>
        </p:nvSpPr>
        <p:spPr/>
        <p:txBody>
          <a:bodyPr/>
          <a:lstStyle/>
          <a:p>
            <a:fld id="{3C59CEEF-B329-47E9-B1C1-03D0F6D8E5B6}" type="datetimeFigureOut">
              <a:rPr lang="en-US" smtClean="0"/>
              <a:t>11/16/2018</a:t>
            </a:fld>
            <a:endParaRPr lang="en-US" dirty="0"/>
          </a:p>
        </p:txBody>
      </p:sp>
      <p:sp>
        <p:nvSpPr>
          <p:cNvPr id="6" name="Tijdelijke aanduiding voor voettekst 5"/>
          <p:cNvSpPr>
            <a:spLocks noGrp="1"/>
          </p:cNvSpPr>
          <p:nvPr>
            <p:ph type="ftr" sz="quarter" idx="11"/>
          </p:nvPr>
        </p:nvSpPr>
        <p:spPr/>
        <p:txBody>
          <a:bodyPr/>
          <a:lstStyle/>
          <a:p>
            <a:endParaRPr lang="en-US" dirty="0"/>
          </a:p>
        </p:txBody>
      </p:sp>
      <p:sp>
        <p:nvSpPr>
          <p:cNvPr id="7" name="Tijdelijke aanduiding voor dianummer 6"/>
          <p:cNvSpPr>
            <a:spLocks noGrp="1"/>
          </p:cNvSpPr>
          <p:nvPr>
            <p:ph type="sldNum" sz="quarter" idx="12"/>
          </p:nvPr>
        </p:nvSpPr>
        <p:spPr/>
        <p:txBody>
          <a:bodyPr/>
          <a:lstStyle/>
          <a:p>
            <a:fld id="{B9EB93E2-A38F-46E8-BD03-D667FB867E24}" type="slidenum">
              <a:rPr lang="en-US" smtClean="0"/>
              <a:t>‹nr.›</a:t>
            </a:fld>
            <a:endParaRPr lang="en-US" dirty="0"/>
          </a:p>
        </p:txBody>
      </p:sp>
    </p:spTree>
    <p:extLst>
      <p:ext uri="{BB962C8B-B14F-4D97-AF65-F5344CB8AC3E}">
        <p14:creationId xmlns:p14="http://schemas.microsoft.com/office/powerpoint/2010/main" val="2821312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Rectangle 4"/>
          <p:cNvSpPr>
            <a:spLocks noGrp="1" noChangeArrowheads="1"/>
          </p:cNvSpPr>
          <p:nvPr>
            <p:ph type="ftr" sz="quarter" idx="10"/>
          </p:nvPr>
        </p:nvSpPr>
        <p:spPr>
          <a:ln/>
        </p:spPr>
        <p:txBody>
          <a:bodyPr/>
          <a:lstStyle>
            <a:lvl1pPr>
              <a:defRPr/>
            </a:lvl1pPr>
          </a:lstStyle>
          <a:p>
            <a:pPr>
              <a:defRPr/>
            </a:pPr>
            <a:endParaRPr lang="en-GB" altLang="en-US">
              <a:solidFill>
                <a:srgbClr val="000000"/>
              </a:solidFill>
            </a:endParaRPr>
          </a:p>
        </p:txBody>
      </p:sp>
      <p:sp>
        <p:nvSpPr>
          <p:cNvPr id="5" name="Rectangle 5"/>
          <p:cNvSpPr>
            <a:spLocks noGrp="1" noChangeArrowheads="1"/>
          </p:cNvSpPr>
          <p:nvPr>
            <p:ph type="sldNum" sz="quarter" idx="11"/>
          </p:nvPr>
        </p:nvSpPr>
        <p:spPr>
          <a:ln/>
        </p:spPr>
        <p:txBody>
          <a:bodyPr/>
          <a:lstStyle>
            <a:lvl1pPr>
              <a:defRPr/>
            </a:lvl1pPr>
          </a:lstStyle>
          <a:p>
            <a:pPr>
              <a:defRPr/>
            </a:pPr>
            <a:fld id="{81AD0B3C-58F5-4801-87E2-5152D61F890C}" type="slidenum">
              <a:rPr lang="en-GB" altLang="en-US">
                <a:solidFill>
                  <a:srgbClr val="000000"/>
                </a:solidFill>
              </a:rPr>
              <a:pPr>
                <a:defRPr/>
              </a:pPr>
              <a:t>‹nr.›</a:t>
            </a:fld>
            <a:endParaRPr lang="en-GB" altLang="en-US" dirty="0">
              <a:solidFill>
                <a:srgbClr val="000000"/>
              </a:solidFill>
            </a:endParaRPr>
          </a:p>
        </p:txBody>
      </p:sp>
      <p:sp>
        <p:nvSpPr>
          <p:cNvPr id="6" name="Rectangle 8"/>
          <p:cNvSpPr>
            <a:spLocks noGrp="1" noChangeArrowheads="1"/>
          </p:cNvSpPr>
          <p:nvPr>
            <p:ph type="dt" sz="half" idx="12"/>
          </p:nvPr>
        </p:nvSpPr>
        <p:spPr>
          <a:xfrm>
            <a:off x="7377113" y="6405563"/>
            <a:ext cx="1439862" cy="241300"/>
          </a:xfrm>
          <a:prstGeom prst="rect">
            <a:avLst/>
          </a:prstGeom>
          <a:ln/>
        </p:spPr>
        <p:txBody>
          <a:bodyPr/>
          <a:lstStyle>
            <a:lvl1pPr>
              <a:defRPr/>
            </a:lvl1pPr>
          </a:lstStyle>
          <a:p>
            <a:pPr>
              <a:defRPr/>
            </a:pPr>
            <a:endParaRPr lang="en-GB" altLang="en-US" dirty="0">
              <a:solidFill>
                <a:srgbClr val="000000"/>
              </a:solidFill>
            </a:endParaRPr>
          </a:p>
        </p:txBody>
      </p:sp>
    </p:spTree>
    <p:extLst>
      <p:ext uri="{BB962C8B-B14F-4D97-AF65-F5344CB8AC3E}">
        <p14:creationId xmlns:p14="http://schemas.microsoft.com/office/powerpoint/2010/main" val="308254659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b="0" baseline="0"/>
            </a:lvl1pPr>
          </a:lstStyle>
          <a:p>
            <a:r>
              <a:rPr lang="en-US"/>
              <a:t>Click to edit Master title style</a:t>
            </a:r>
            <a:endParaRPr lang="en-GB"/>
          </a:p>
        </p:txBody>
      </p:sp>
      <p:sp>
        <p:nvSpPr>
          <p:cNvPr id="3" name="Content Placeholder 2"/>
          <p:cNvSpPr>
            <a:spLocks noGrp="1"/>
          </p:cNvSpPr>
          <p:nvPr>
            <p:ph sz="half" idx="1"/>
          </p:nvPr>
        </p:nvSpPr>
        <p:spPr>
          <a:xfrm>
            <a:off x="358776" y="2159011"/>
            <a:ext cx="4118400" cy="3959225"/>
          </a:xfrm>
        </p:spPr>
        <p:txBody>
          <a:bodyPr/>
          <a:lstStyle>
            <a:lvl1pPr marL="0" marR="0" indent="0" algn="l" defTabSz="8072438" rtl="0" eaLnBrk="1" fontAlgn="base" latinLnBrk="0" hangingPunct="1">
              <a:lnSpc>
                <a:spcPts val="2100"/>
              </a:lnSpc>
              <a:spcBef>
                <a:spcPct val="0"/>
              </a:spcBef>
              <a:spcAft>
                <a:spcPts val="900"/>
              </a:spcAft>
              <a:buClr>
                <a:srgbClr val="000000"/>
              </a:buClr>
              <a:buSzTx/>
              <a:buFontTx/>
              <a:buNone/>
              <a:tabLst/>
              <a:defRPr sz="1500"/>
            </a:lvl1pPr>
            <a:lvl2pPr>
              <a:defRPr sz="1350"/>
            </a:lvl2pPr>
            <a:lvl3pPr>
              <a:defRPr sz="1200"/>
            </a:lvl3pPr>
            <a:lvl4pPr>
              <a:defRPr sz="1050"/>
            </a:lvl4pPr>
            <a:lvl5pPr>
              <a:defRPr sz="105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Content Placeholder 2"/>
          <p:cNvSpPr>
            <a:spLocks noGrp="1"/>
          </p:cNvSpPr>
          <p:nvPr>
            <p:ph sz="half" idx="13"/>
          </p:nvPr>
        </p:nvSpPr>
        <p:spPr>
          <a:xfrm>
            <a:off x="4662000" y="2159011"/>
            <a:ext cx="4118400" cy="3959225"/>
          </a:xfrm>
        </p:spPr>
        <p:txBody>
          <a:bodyPr/>
          <a:lstStyle>
            <a:lvl1pPr marL="0" marR="0" indent="0" algn="l" defTabSz="8072438" rtl="0" eaLnBrk="1" fontAlgn="base" latinLnBrk="0" hangingPunct="1">
              <a:lnSpc>
                <a:spcPts val="2100"/>
              </a:lnSpc>
              <a:spcBef>
                <a:spcPct val="0"/>
              </a:spcBef>
              <a:spcAft>
                <a:spcPts val="900"/>
              </a:spcAft>
              <a:buClr>
                <a:srgbClr val="000000"/>
              </a:buClr>
              <a:buSzTx/>
              <a:buFontTx/>
              <a:buNone/>
              <a:tabLst/>
              <a:defRPr sz="1500"/>
            </a:lvl1pPr>
            <a:lvl2pPr>
              <a:defRPr sz="1350"/>
            </a:lvl2pPr>
            <a:lvl3pPr>
              <a:defRPr sz="1200"/>
            </a:lvl3pPr>
            <a:lvl4pPr>
              <a:defRPr sz="1050"/>
            </a:lvl4pPr>
            <a:lvl5pPr>
              <a:defRPr sz="105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 xmlns:a16="http://schemas.microsoft.com/office/drawing/2014/main" id="{C0162E8D-BC81-B346-B289-E8CF5734F3F6}"/>
              </a:ext>
            </a:extLst>
          </p:cNvPr>
          <p:cNvSpPr>
            <a:spLocks noGrp="1" noChangeArrowheads="1"/>
          </p:cNvSpPr>
          <p:nvPr>
            <p:ph type="ftr" sz="quarter" idx="14"/>
          </p:nvPr>
        </p:nvSpPr>
        <p:spPr>
          <a:ln/>
        </p:spPr>
        <p:txBody>
          <a:bodyPr/>
          <a:lstStyle>
            <a:lvl1pPr>
              <a:defRPr/>
            </a:lvl1pPr>
          </a:lstStyle>
          <a:p>
            <a:pPr>
              <a:defRPr/>
            </a:pPr>
            <a:r>
              <a:rPr lang="en-GB" altLang="en-US"/>
              <a:t>4 December – EMA Round Table with Industry Associations </a:t>
            </a:r>
          </a:p>
        </p:txBody>
      </p:sp>
      <p:sp>
        <p:nvSpPr>
          <p:cNvPr id="6" name="Rectangle 5">
            <a:extLst>
              <a:ext uri="{FF2B5EF4-FFF2-40B4-BE49-F238E27FC236}">
                <a16:creationId xmlns="" xmlns:a16="http://schemas.microsoft.com/office/drawing/2014/main" id="{CEC56F25-7800-6444-AF1B-AA54CD63B5E6}"/>
              </a:ext>
            </a:extLst>
          </p:cNvPr>
          <p:cNvSpPr>
            <a:spLocks noGrp="1" noChangeArrowheads="1"/>
          </p:cNvSpPr>
          <p:nvPr>
            <p:ph type="sldNum" sz="quarter" idx="15"/>
          </p:nvPr>
        </p:nvSpPr>
        <p:spPr>
          <a:ln/>
        </p:spPr>
        <p:txBody>
          <a:bodyPr/>
          <a:lstStyle>
            <a:lvl1pPr>
              <a:defRPr/>
            </a:lvl1pPr>
          </a:lstStyle>
          <a:p>
            <a:pPr>
              <a:defRPr/>
            </a:pPr>
            <a:fld id="{2B070131-AF22-6142-A789-CE8E3E3FEA83}" type="slidenum">
              <a:rPr lang="en-GB" altLang="en-US"/>
              <a:pPr>
                <a:defRPr/>
              </a:pPr>
              <a:t>‹nr.›</a:t>
            </a:fld>
            <a:endParaRPr lang="en-GB" altLang="en-US"/>
          </a:p>
        </p:txBody>
      </p:sp>
      <p:sp>
        <p:nvSpPr>
          <p:cNvPr id="7" name="Rectangle 8">
            <a:extLst>
              <a:ext uri="{FF2B5EF4-FFF2-40B4-BE49-F238E27FC236}">
                <a16:creationId xmlns="" xmlns:a16="http://schemas.microsoft.com/office/drawing/2014/main" id="{AE2B35B2-553E-5F48-804D-76C259CF9062}"/>
              </a:ext>
            </a:extLst>
          </p:cNvPr>
          <p:cNvSpPr>
            <a:spLocks noGrp="1" noChangeArrowheads="1"/>
          </p:cNvSpPr>
          <p:nvPr>
            <p:ph type="dt" sz="half" idx="16"/>
          </p:nvPr>
        </p:nvSpPr>
        <p:spPr>
          <a:ln/>
        </p:spPr>
        <p:txBody>
          <a:bodyPr/>
          <a:lstStyle>
            <a:lvl1pPr>
              <a:defRPr/>
            </a:lvl1pPr>
          </a:lstStyle>
          <a:p>
            <a:pPr>
              <a:defRPr/>
            </a:pPr>
            <a:fld id="{5D8473B4-087C-0447-87B9-98670E7195EB}" type="datetime4">
              <a:rPr lang="en-GB" altLang="en-US">
                <a:solidFill>
                  <a:prstClr val="black"/>
                </a:solidFill>
              </a:rPr>
              <a:pPr>
                <a:defRPr/>
              </a:pPr>
              <a:t>16 November 2018</a:t>
            </a:fld>
            <a:endParaRPr lang="en-GB" altLang="en-US">
              <a:solidFill>
                <a:prstClr val="black"/>
              </a:solidFill>
            </a:endParaRPr>
          </a:p>
        </p:txBody>
      </p:sp>
    </p:spTree>
    <p:extLst>
      <p:ext uri="{BB962C8B-B14F-4D97-AF65-F5344CB8AC3E}">
        <p14:creationId xmlns:p14="http://schemas.microsoft.com/office/powerpoint/2010/main" val="12556405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a:ln/>
        </p:spPr>
        <p:txBody>
          <a:bodyPr/>
          <a:lstStyle>
            <a:lvl1pPr>
              <a:defRPr/>
            </a:lvl1pPr>
          </a:lstStyle>
          <a:p>
            <a:pPr>
              <a:defRPr/>
            </a:pPr>
            <a:endParaRPr lang="en-GB" altLang="en-US">
              <a:solidFill>
                <a:srgbClr val="000000"/>
              </a:solidFill>
            </a:endParaRPr>
          </a:p>
        </p:txBody>
      </p:sp>
      <p:sp>
        <p:nvSpPr>
          <p:cNvPr id="3" name="Rectangle 5"/>
          <p:cNvSpPr>
            <a:spLocks noGrp="1" noChangeArrowheads="1"/>
          </p:cNvSpPr>
          <p:nvPr>
            <p:ph type="sldNum" sz="quarter" idx="11"/>
          </p:nvPr>
        </p:nvSpPr>
        <p:spPr>
          <a:ln/>
        </p:spPr>
        <p:txBody>
          <a:bodyPr/>
          <a:lstStyle>
            <a:lvl1pPr>
              <a:defRPr/>
            </a:lvl1pPr>
          </a:lstStyle>
          <a:p>
            <a:pPr>
              <a:defRPr/>
            </a:pPr>
            <a:fld id="{32FABEC8-78C4-4EAD-A900-55311ADC50B8}" type="slidenum">
              <a:rPr lang="en-GB" altLang="en-US">
                <a:solidFill>
                  <a:srgbClr val="000000"/>
                </a:solidFill>
              </a:rPr>
              <a:pPr>
                <a:defRPr/>
              </a:pPr>
              <a:t>‹nr.›</a:t>
            </a:fld>
            <a:endParaRPr lang="en-GB" altLang="en-US" dirty="0">
              <a:solidFill>
                <a:srgbClr val="000000"/>
              </a:solidFill>
            </a:endParaRPr>
          </a:p>
        </p:txBody>
      </p:sp>
      <p:sp>
        <p:nvSpPr>
          <p:cNvPr id="4" name="Rectangle 8"/>
          <p:cNvSpPr>
            <a:spLocks noGrp="1" noChangeArrowheads="1"/>
          </p:cNvSpPr>
          <p:nvPr>
            <p:ph type="dt" sz="half" idx="12"/>
          </p:nvPr>
        </p:nvSpPr>
        <p:spPr>
          <a:ln/>
        </p:spPr>
        <p:txBody>
          <a:bodyPr/>
          <a:lstStyle>
            <a:lvl1pPr>
              <a:defRPr/>
            </a:lvl1pPr>
          </a:lstStyle>
          <a:p>
            <a:pPr>
              <a:defRPr/>
            </a:pPr>
            <a:endParaRPr lang="en-GB" altLang="en-US" dirty="0">
              <a:solidFill>
                <a:srgbClr val="000000"/>
              </a:solidFill>
            </a:endParaRPr>
          </a:p>
        </p:txBody>
      </p:sp>
    </p:spTree>
    <p:extLst>
      <p:ext uri="{BB962C8B-B14F-4D97-AF65-F5344CB8AC3E}">
        <p14:creationId xmlns:p14="http://schemas.microsoft.com/office/powerpoint/2010/main" val="23997680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Content_Horizontal">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lvl1pPr>
              <a:defRPr sz="3600" b="1">
                <a:solidFill>
                  <a:srgbClr val="106379"/>
                </a:solidFill>
                <a:latin typeface="Trebuchet MS" pitchFamily="34" charset="0"/>
              </a:defRPr>
            </a:lvl1pPr>
          </a:lstStyle>
          <a:p>
            <a:r>
              <a:rPr lang="en-US"/>
              <a:t>Click to edit Master title style</a:t>
            </a:r>
          </a:p>
        </p:txBody>
      </p:sp>
      <p:sp>
        <p:nvSpPr>
          <p:cNvPr id="6" name="Slide Number Placeholder 5"/>
          <p:cNvSpPr>
            <a:spLocks noGrp="1"/>
          </p:cNvSpPr>
          <p:nvPr>
            <p:ph type="sldNum" sz="quarter" idx="12"/>
          </p:nvPr>
        </p:nvSpPr>
        <p:spPr>
          <a:xfrm>
            <a:off x="3200400" y="6324612"/>
            <a:ext cx="2133600" cy="365125"/>
          </a:xfrm>
        </p:spPr>
        <p:txBody>
          <a:bodyPr/>
          <a:lstStyle>
            <a:lvl1pPr algn="ctr">
              <a:defRPr>
                <a:solidFill>
                  <a:schemeClr val="bg1"/>
                </a:solidFill>
                <a:latin typeface="Trebuchet MS" pitchFamily="34" charset="0"/>
              </a:defRPr>
            </a:lvl1pPr>
          </a:lstStyle>
          <a:p>
            <a:fld id="{4C1A5566-1473-4D00-B97C-F753F50033F8}" type="slidenum">
              <a:rPr lang="en-US" smtClean="0">
                <a:solidFill>
                  <a:prstClr val="white"/>
                </a:solidFill>
              </a:rPr>
              <a:pPr/>
              <a:t>‹nr.›</a:t>
            </a:fld>
            <a:endParaRPr lang="en-US" dirty="0">
              <a:solidFill>
                <a:prstClr val="white"/>
              </a:solidFill>
            </a:endParaRPr>
          </a:p>
        </p:txBody>
      </p:sp>
      <p:sp>
        <p:nvSpPr>
          <p:cNvPr id="9" name="Content Placeholder 8"/>
          <p:cNvSpPr>
            <a:spLocks noGrp="1"/>
          </p:cNvSpPr>
          <p:nvPr>
            <p:ph sz="quarter" idx="13"/>
          </p:nvPr>
        </p:nvSpPr>
        <p:spPr>
          <a:xfrm>
            <a:off x="457200" y="1524000"/>
            <a:ext cx="82296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07546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cSld name="1_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143000" y="1122363"/>
            <a:ext cx="6858000" cy="2387600"/>
          </a:xfrm>
        </p:spPr>
        <p:txBody>
          <a:bodyPr anchor="b"/>
          <a:lstStyle>
            <a:lvl1pPr algn="ctr">
              <a:defRPr sz="4500"/>
            </a:lvl1pPr>
          </a:lstStyle>
          <a:p>
            <a:r>
              <a:rPr lang="nl-NL"/>
              <a:t>Klik om de stijl te bewerken</a:t>
            </a:r>
          </a:p>
        </p:txBody>
      </p:sp>
      <p:sp>
        <p:nvSpPr>
          <p:cNvPr id="3" name="Ondertitel 2"/>
          <p:cNvSpPr>
            <a:spLocks noGrp="1"/>
          </p:cNvSpPr>
          <p:nvPr>
            <p:ph type="subTitle" idx="1"/>
          </p:nvPr>
        </p:nvSpPr>
        <p:spPr>
          <a:xfrm>
            <a:off x="1143000" y="3602037"/>
            <a:ext cx="6858000" cy="165576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nl-NL"/>
              <a:t>Klik om de ondertitelstijl van het model te bewerken</a:t>
            </a:r>
          </a:p>
        </p:txBody>
      </p:sp>
      <p:sp>
        <p:nvSpPr>
          <p:cNvPr id="4" name="Tijdelijke aanduiding voor datum 3"/>
          <p:cNvSpPr>
            <a:spLocks noGrp="1"/>
          </p:cNvSpPr>
          <p:nvPr>
            <p:ph type="dt" sz="half" idx="10"/>
          </p:nvPr>
        </p:nvSpPr>
        <p:spPr/>
        <p:txBody>
          <a:bodyPr/>
          <a:lstStyle/>
          <a:p>
            <a:fld id="{DDDDAFAA-79EF-4333-A7A3-A99179E21D23}" type="datetimeFigureOut">
              <a:rPr lang="nl-NL">
                <a:solidFill>
                  <a:prstClr val="black"/>
                </a:solidFill>
              </a:rPr>
              <a:pPr/>
              <a:t>16-11-2018</a:t>
            </a:fld>
            <a:endParaRPr lang="nl-NL">
              <a:solidFill>
                <a:prstClr val="black"/>
              </a:solidFill>
            </a:endParaRPr>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EC374312-6F99-445E-94A8-39F16E7B3298}" type="slidenum">
              <a:rPr lang="nl-NL" smtClean="0"/>
              <a:pPr/>
              <a:t>‹nr.›</a:t>
            </a:fld>
            <a:endParaRPr lang="nl-NL"/>
          </a:p>
        </p:txBody>
      </p:sp>
    </p:spTree>
    <p:extLst>
      <p:ext uri="{BB962C8B-B14F-4D97-AF65-F5344CB8AC3E}">
        <p14:creationId xmlns:p14="http://schemas.microsoft.com/office/powerpoint/2010/main" val="28471502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2"/>
          <p:cNvSpPr>
            <a:spLocks noChangeArrowheads="1"/>
          </p:cNvSpPr>
          <p:nvPr/>
        </p:nvSpPr>
        <p:spPr bwMode="auto">
          <a:xfrm>
            <a:off x="4571978" y="1045274"/>
            <a:ext cx="65" cy="29546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1600">
                <a:solidFill>
                  <a:srgbClr val="000000"/>
                </a:solidFill>
                <a:latin typeface="Verdana" pitchFamily="34" charset="0"/>
                <a:cs typeface="Arial" charset="0"/>
              </a:defRPr>
            </a:lvl1pPr>
            <a:lvl2pPr marL="742950" indent="-285750" eaLnBrk="0" hangingPunct="0">
              <a:defRPr sz="1600">
                <a:solidFill>
                  <a:srgbClr val="000000"/>
                </a:solidFill>
                <a:latin typeface="Verdana" pitchFamily="34" charset="0"/>
                <a:cs typeface="Arial" charset="0"/>
              </a:defRPr>
            </a:lvl2pPr>
            <a:lvl3pPr marL="1143000" indent="-228600" eaLnBrk="0" hangingPunct="0">
              <a:defRPr sz="1600">
                <a:solidFill>
                  <a:srgbClr val="000000"/>
                </a:solidFill>
                <a:latin typeface="Verdana" pitchFamily="34" charset="0"/>
                <a:cs typeface="Arial" charset="0"/>
              </a:defRPr>
            </a:lvl3pPr>
            <a:lvl4pPr marL="1600200" indent="-228600" eaLnBrk="0" hangingPunct="0">
              <a:defRPr sz="1600">
                <a:solidFill>
                  <a:srgbClr val="000000"/>
                </a:solidFill>
                <a:latin typeface="Verdana" pitchFamily="34" charset="0"/>
                <a:cs typeface="Arial" charset="0"/>
              </a:defRPr>
            </a:lvl4pPr>
            <a:lvl5pPr marL="2057400" indent="-228600" eaLnBrk="0" hangingPunct="0">
              <a:defRPr sz="1600">
                <a:solidFill>
                  <a:srgbClr val="000000"/>
                </a:solidFill>
                <a:latin typeface="Verdana" pitchFamily="34" charset="0"/>
                <a:cs typeface="Arial" charset="0"/>
              </a:defRPr>
            </a:lvl5pPr>
            <a:lvl6pPr marL="2514600" indent="-228600" algn="ctr" eaLnBrk="0" fontAlgn="base" hangingPunct="0">
              <a:lnSpc>
                <a:spcPct val="120000"/>
              </a:lnSpc>
              <a:spcBef>
                <a:spcPct val="0"/>
              </a:spcBef>
              <a:spcAft>
                <a:spcPct val="0"/>
              </a:spcAft>
              <a:defRPr sz="1600">
                <a:solidFill>
                  <a:srgbClr val="000000"/>
                </a:solidFill>
                <a:latin typeface="Verdana" pitchFamily="34" charset="0"/>
                <a:cs typeface="Arial" charset="0"/>
              </a:defRPr>
            </a:lvl6pPr>
            <a:lvl7pPr marL="2971800" indent="-228600" algn="ctr" eaLnBrk="0" fontAlgn="base" hangingPunct="0">
              <a:lnSpc>
                <a:spcPct val="120000"/>
              </a:lnSpc>
              <a:spcBef>
                <a:spcPct val="0"/>
              </a:spcBef>
              <a:spcAft>
                <a:spcPct val="0"/>
              </a:spcAft>
              <a:defRPr sz="1600">
                <a:solidFill>
                  <a:srgbClr val="000000"/>
                </a:solidFill>
                <a:latin typeface="Verdana" pitchFamily="34" charset="0"/>
                <a:cs typeface="Arial" charset="0"/>
              </a:defRPr>
            </a:lvl7pPr>
            <a:lvl8pPr marL="3429000" indent="-228600" algn="ctr" eaLnBrk="0" fontAlgn="base" hangingPunct="0">
              <a:lnSpc>
                <a:spcPct val="120000"/>
              </a:lnSpc>
              <a:spcBef>
                <a:spcPct val="0"/>
              </a:spcBef>
              <a:spcAft>
                <a:spcPct val="0"/>
              </a:spcAft>
              <a:defRPr sz="1600">
                <a:solidFill>
                  <a:srgbClr val="000000"/>
                </a:solidFill>
                <a:latin typeface="Verdana" pitchFamily="34" charset="0"/>
                <a:cs typeface="Arial" charset="0"/>
              </a:defRPr>
            </a:lvl8pPr>
            <a:lvl9pPr marL="3886200" indent="-228600" algn="ctr" eaLnBrk="0" fontAlgn="base" hangingPunct="0">
              <a:lnSpc>
                <a:spcPct val="120000"/>
              </a:lnSpc>
              <a:spcBef>
                <a:spcPct val="0"/>
              </a:spcBef>
              <a:spcAft>
                <a:spcPct val="0"/>
              </a:spcAft>
              <a:defRPr sz="1600">
                <a:solidFill>
                  <a:srgbClr val="000000"/>
                </a:solidFill>
                <a:latin typeface="Verdana" pitchFamily="34" charset="0"/>
                <a:cs typeface="Arial" charset="0"/>
              </a:defRPr>
            </a:lvl9pPr>
          </a:lstStyle>
          <a:p>
            <a:pPr algn="ctr" eaLnBrk="1" fontAlgn="base" hangingPunct="1">
              <a:lnSpc>
                <a:spcPct val="120000"/>
              </a:lnSpc>
              <a:spcBef>
                <a:spcPct val="0"/>
              </a:spcBef>
              <a:spcAft>
                <a:spcPct val="0"/>
              </a:spcAft>
              <a:defRPr/>
            </a:pPr>
            <a:endParaRPr lang="en-US" altLang="en-US" smtClean="0"/>
          </a:p>
        </p:txBody>
      </p:sp>
      <p:pic>
        <p:nvPicPr>
          <p:cNvPr id="5" name="Picture 17" descr="EU_elements_Word_standard_co-bran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6137" y="6230945"/>
            <a:ext cx="1685925" cy="285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4"/>
          <p:cNvSpPr>
            <a:spLocks noChangeShapeType="1"/>
          </p:cNvSpPr>
          <p:nvPr/>
        </p:nvSpPr>
        <p:spPr bwMode="auto">
          <a:xfrm>
            <a:off x="358775" y="4965700"/>
            <a:ext cx="5399088" cy="0"/>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600" smtClean="0">
              <a:solidFill>
                <a:srgbClr val="000000"/>
              </a:solidFill>
            </a:endParaRPr>
          </a:p>
        </p:txBody>
      </p:sp>
      <p:sp>
        <p:nvSpPr>
          <p:cNvPr id="7" name="Line 7"/>
          <p:cNvSpPr>
            <a:spLocks noChangeShapeType="1"/>
          </p:cNvSpPr>
          <p:nvPr/>
        </p:nvSpPr>
        <p:spPr bwMode="auto">
          <a:xfrm>
            <a:off x="0" y="2386013"/>
            <a:ext cx="9144000" cy="0"/>
          </a:xfrm>
          <a:prstGeom prst="line">
            <a:avLst/>
          </a:prstGeom>
          <a:noFill/>
          <a:ln w="317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eaLnBrk="0" fontAlgn="base" hangingPunct="0">
              <a:spcBef>
                <a:spcPct val="0"/>
              </a:spcBef>
              <a:spcAft>
                <a:spcPct val="0"/>
              </a:spcAft>
            </a:pPr>
            <a:endParaRPr lang="en-US" sz="1600" smtClean="0">
              <a:solidFill>
                <a:srgbClr val="000000"/>
              </a:solidFill>
            </a:endParaRPr>
          </a:p>
        </p:txBody>
      </p:sp>
      <p:sp>
        <p:nvSpPr>
          <p:cNvPr id="8" name="Rectangle 11"/>
          <p:cNvSpPr>
            <a:spLocks noChangeArrowheads="1"/>
          </p:cNvSpPr>
          <p:nvPr/>
        </p:nvSpPr>
        <p:spPr bwMode="auto">
          <a:xfrm>
            <a:off x="4571978" y="6647562"/>
            <a:ext cx="65" cy="295466"/>
          </a:xfrm>
          <a:prstGeom prst="rect">
            <a:avLst/>
          </a:prstGeom>
          <a:solidFill>
            <a:srgbClr val="0033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sz="1600">
                <a:solidFill>
                  <a:srgbClr val="000000"/>
                </a:solidFill>
                <a:latin typeface="Verdana" pitchFamily="34" charset="0"/>
                <a:cs typeface="Arial" charset="0"/>
              </a:defRPr>
            </a:lvl1pPr>
            <a:lvl2pPr marL="742950" indent="-285750" eaLnBrk="0" hangingPunct="0">
              <a:defRPr sz="1600">
                <a:solidFill>
                  <a:srgbClr val="000000"/>
                </a:solidFill>
                <a:latin typeface="Verdana" pitchFamily="34" charset="0"/>
                <a:cs typeface="Arial" charset="0"/>
              </a:defRPr>
            </a:lvl2pPr>
            <a:lvl3pPr marL="1143000" indent="-228600" eaLnBrk="0" hangingPunct="0">
              <a:defRPr sz="1600">
                <a:solidFill>
                  <a:srgbClr val="000000"/>
                </a:solidFill>
                <a:latin typeface="Verdana" pitchFamily="34" charset="0"/>
                <a:cs typeface="Arial" charset="0"/>
              </a:defRPr>
            </a:lvl3pPr>
            <a:lvl4pPr marL="1600200" indent="-228600" eaLnBrk="0" hangingPunct="0">
              <a:defRPr sz="1600">
                <a:solidFill>
                  <a:srgbClr val="000000"/>
                </a:solidFill>
                <a:latin typeface="Verdana" pitchFamily="34" charset="0"/>
                <a:cs typeface="Arial" charset="0"/>
              </a:defRPr>
            </a:lvl4pPr>
            <a:lvl5pPr marL="2057400" indent="-228600" eaLnBrk="0" hangingPunct="0">
              <a:defRPr sz="1600">
                <a:solidFill>
                  <a:srgbClr val="000000"/>
                </a:solidFill>
                <a:latin typeface="Verdana" pitchFamily="34" charset="0"/>
                <a:cs typeface="Arial" charset="0"/>
              </a:defRPr>
            </a:lvl5pPr>
            <a:lvl6pPr marL="2514600" indent="-228600" algn="ctr" eaLnBrk="0" fontAlgn="base" hangingPunct="0">
              <a:lnSpc>
                <a:spcPct val="120000"/>
              </a:lnSpc>
              <a:spcBef>
                <a:spcPct val="0"/>
              </a:spcBef>
              <a:spcAft>
                <a:spcPct val="0"/>
              </a:spcAft>
              <a:defRPr sz="1600">
                <a:solidFill>
                  <a:srgbClr val="000000"/>
                </a:solidFill>
                <a:latin typeface="Verdana" pitchFamily="34" charset="0"/>
                <a:cs typeface="Arial" charset="0"/>
              </a:defRPr>
            </a:lvl6pPr>
            <a:lvl7pPr marL="2971800" indent="-228600" algn="ctr" eaLnBrk="0" fontAlgn="base" hangingPunct="0">
              <a:lnSpc>
                <a:spcPct val="120000"/>
              </a:lnSpc>
              <a:spcBef>
                <a:spcPct val="0"/>
              </a:spcBef>
              <a:spcAft>
                <a:spcPct val="0"/>
              </a:spcAft>
              <a:defRPr sz="1600">
                <a:solidFill>
                  <a:srgbClr val="000000"/>
                </a:solidFill>
                <a:latin typeface="Verdana" pitchFamily="34" charset="0"/>
                <a:cs typeface="Arial" charset="0"/>
              </a:defRPr>
            </a:lvl7pPr>
            <a:lvl8pPr marL="3429000" indent="-228600" algn="ctr" eaLnBrk="0" fontAlgn="base" hangingPunct="0">
              <a:lnSpc>
                <a:spcPct val="120000"/>
              </a:lnSpc>
              <a:spcBef>
                <a:spcPct val="0"/>
              </a:spcBef>
              <a:spcAft>
                <a:spcPct val="0"/>
              </a:spcAft>
              <a:defRPr sz="1600">
                <a:solidFill>
                  <a:srgbClr val="000000"/>
                </a:solidFill>
                <a:latin typeface="Verdana" pitchFamily="34" charset="0"/>
                <a:cs typeface="Arial" charset="0"/>
              </a:defRPr>
            </a:lvl8pPr>
            <a:lvl9pPr marL="3886200" indent="-228600" algn="ctr" eaLnBrk="0" fontAlgn="base" hangingPunct="0">
              <a:lnSpc>
                <a:spcPct val="120000"/>
              </a:lnSpc>
              <a:spcBef>
                <a:spcPct val="0"/>
              </a:spcBef>
              <a:spcAft>
                <a:spcPct val="0"/>
              </a:spcAft>
              <a:defRPr sz="1600">
                <a:solidFill>
                  <a:srgbClr val="000000"/>
                </a:solidFill>
                <a:latin typeface="Verdana" pitchFamily="34" charset="0"/>
                <a:cs typeface="Arial" charset="0"/>
              </a:defRPr>
            </a:lvl9pPr>
          </a:lstStyle>
          <a:p>
            <a:pPr algn="ctr" eaLnBrk="1" fontAlgn="base" hangingPunct="1">
              <a:lnSpc>
                <a:spcPct val="120000"/>
              </a:lnSpc>
              <a:spcBef>
                <a:spcPct val="0"/>
              </a:spcBef>
              <a:spcAft>
                <a:spcPct val="0"/>
              </a:spcAft>
              <a:defRPr/>
            </a:pPr>
            <a:endParaRPr lang="en-US" altLang="en-US" smtClean="0"/>
          </a:p>
        </p:txBody>
      </p:sp>
      <p:sp>
        <p:nvSpPr>
          <p:cNvPr id="9" name="Line 16"/>
          <p:cNvSpPr>
            <a:spLocks noChangeShapeType="1"/>
          </p:cNvSpPr>
          <p:nvPr/>
        </p:nvSpPr>
        <p:spPr bwMode="auto">
          <a:xfrm>
            <a:off x="0" y="6732589"/>
            <a:ext cx="9144000" cy="1587"/>
          </a:xfrm>
          <a:prstGeom prst="line">
            <a:avLst/>
          </a:prstGeom>
          <a:noFill/>
          <a:ln w="317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600" smtClean="0">
              <a:solidFill>
                <a:srgbClr val="000000"/>
              </a:solidFill>
            </a:endParaRPr>
          </a:p>
        </p:txBody>
      </p:sp>
      <p:pic>
        <p:nvPicPr>
          <p:cNvPr id="10" name="Picture 18" descr="EMA+HM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025" y="0"/>
            <a:ext cx="7927975" cy="238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1"/>
          <p:cNvSpPr>
            <a:spLocks noChangeArrowheads="1"/>
          </p:cNvSpPr>
          <p:nvPr/>
        </p:nvSpPr>
        <p:spPr bwMode="auto">
          <a:xfrm>
            <a:off x="4571978" y="2220026"/>
            <a:ext cx="65" cy="295466"/>
          </a:xfrm>
          <a:prstGeom prst="rect">
            <a:avLst/>
          </a:prstGeom>
          <a:solidFill>
            <a:srgbClr val="0033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sz="1600">
                <a:solidFill>
                  <a:srgbClr val="000000"/>
                </a:solidFill>
                <a:latin typeface="Verdana" pitchFamily="34" charset="0"/>
                <a:cs typeface="Arial" charset="0"/>
              </a:defRPr>
            </a:lvl1pPr>
            <a:lvl2pPr marL="742950" indent="-285750" eaLnBrk="0" hangingPunct="0">
              <a:defRPr sz="1600">
                <a:solidFill>
                  <a:srgbClr val="000000"/>
                </a:solidFill>
                <a:latin typeface="Verdana" pitchFamily="34" charset="0"/>
                <a:cs typeface="Arial" charset="0"/>
              </a:defRPr>
            </a:lvl2pPr>
            <a:lvl3pPr marL="1143000" indent="-228600" eaLnBrk="0" hangingPunct="0">
              <a:defRPr sz="1600">
                <a:solidFill>
                  <a:srgbClr val="000000"/>
                </a:solidFill>
                <a:latin typeface="Verdana" pitchFamily="34" charset="0"/>
                <a:cs typeface="Arial" charset="0"/>
              </a:defRPr>
            </a:lvl3pPr>
            <a:lvl4pPr marL="1600200" indent="-228600" eaLnBrk="0" hangingPunct="0">
              <a:defRPr sz="1600">
                <a:solidFill>
                  <a:srgbClr val="000000"/>
                </a:solidFill>
                <a:latin typeface="Verdana" pitchFamily="34" charset="0"/>
                <a:cs typeface="Arial" charset="0"/>
              </a:defRPr>
            </a:lvl4pPr>
            <a:lvl5pPr marL="2057400" indent="-228600" eaLnBrk="0" hangingPunct="0">
              <a:defRPr sz="1600">
                <a:solidFill>
                  <a:srgbClr val="000000"/>
                </a:solidFill>
                <a:latin typeface="Verdana" pitchFamily="34" charset="0"/>
                <a:cs typeface="Arial" charset="0"/>
              </a:defRPr>
            </a:lvl5pPr>
            <a:lvl6pPr marL="2514600" indent="-228600" algn="ctr" eaLnBrk="0" fontAlgn="base" hangingPunct="0">
              <a:lnSpc>
                <a:spcPct val="120000"/>
              </a:lnSpc>
              <a:spcBef>
                <a:spcPct val="0"/>
              </a:spcBef>
              <a:spcAft>
                <a:spcPct val="0"/>
              </a:spcAft>
              <a:defRPr sz="1600">
                <a:solidFill>
                  <a:srgbClr val="000000"/>
                </a:solidFill>
                <a:latin typeface="Verdana" pitchFamily="34" charset="0"/>
                <a:cs typeface="Arial" charset="0"/>
              </a:defRPr>
            </a:lvl6pPr>
            <a:lvl7pPr marL="2971800" indent="-228600" algn="ctr" eaLnBrk="0" fontAlgn="base" hangingPunct="0">
              <a:lnSpc>
                <a:spcPct val="120000"/>
              </a:lnSpc>
              <a:spcBef>
                <a:spcPct val="0"/>
              </a:spcBef>
              <a:spcAft>
                <a:spcPct val="0"/>
              </a:spcAft>
              <a:defRPr sz="1600">
                <a:solidFill>
                  <a:srgbClr val="000000"/>
                </a:solidFill>
                <a:latin typeface="Verdana" pitchFamily="34" charset="0"/>
                <a:cs typeface="Arial" charset="0"/>
              </a:defRPr>
            </a:lvl7pPr>
            <a:lvl8pPr marL="3429000" indent="-228600" algn="ctr" eaLnBrk="0" fontAlgn="base" hangingPunct="0">
              <a:lnSpc>
                <a:spcPct val="120000"/>
              </a:lnSpc>
              <a:spcBef>
                <a:spcPct val="0"/>
              </a:spcBef>
              <a:spcAft>
                <a:spcPct val="0"/>
              </a:spcAft>
              <a:defRPr sz="1600">
                <a:solidFill>
                  <a:srgbClr val="000000"/>
                </a:solidFill>
                <a:latin typeface="Verdana" pitchFamily="34" charset="0"/>
                <a:cs typeface="Arial" charset="0"/>
              </a:defRPr>
            </a:lvl8pPr>
            <a:lvl9pPr marL="3886200" indent="-228600" algn="ctr" eaLnBrk="0" fontAlgn="base" hangingPunct="0">
              <a:lnSpc>
                <a:spcPct val="120000"/>
              </a:lnSpc>
              <a:spcBef>
                <a:spcPct val="0"/>
              </a:spcBef>
              <a:spcAft>
                <a:spcPct val="0"/>
              </a:spcAft>
              <a:defRPr sz="1600">
                <a:solidFill>
                  <a:srgbClr val="000000"/>
                </a:solidFill>
                <a:latin typeface="Verdana" pitchFamily="34" charset="0"/>
                <a:cs typeface="Arial" charset="0"/>
              </a:defRPr>
            </a:lvl9pPr>
          </a:lstStyle>
          <a:p>
            <a:pPr algn="ctr" eaLnBrk="1" fontAlgn="base" hangingPunct="1">
              <a:lnSpc>
                <a:spcPct val="120000"/>
              </a:lnSpc>
              <a:spcBef>
                <a:spcPct val="0"/>
              </a:spcBef>
              <a:spcAft>
                <a:spcPct val="0"/>
              </a:spcAft>
              <a:defRPr/>
            </a:pPr>
            <a:endParaRPr lang="en-US" altLang="en-US" smtClean="0"/>
          </a:p>
        </p:txBody>
      </p:sp>
      <p:sp>
        <p:nvSpPr>
          <p:cNvPr id="374786" name="Rectangle 2"/>
          <p:cNvSpPr>
            <a:spLocks noGrp="1" noChangeArrowheads="1"/>
          </p:cNvSpPr>
          <p:nvPr>
            <p:ph type="ctrTitle"/>
          </p:nvPr>
        </p:nvSpPr>
        <p:spPr>
          <a:xfrm>
            <a:off x="358775" y="3189289"/>
            <a:ext cx="5399088" cy="1666875"/>
          </a:xfrm>
        </p:spPr>
        <p:txBody>
          <a:bodyPr anchor="b"/>
          <a:lstStyle>
            <a:lvl1pPr>
              <a:lnSpc>
                <a:spcPts val="2900"/>
              </a:lnSpc>
              <a:defRPr sz="2500"/>
            </a:lvl1pPr>
          </a:lstStyle>
          <a:p>
            <a:pPr lvl="0"/>
            <a:r>
              <a:rPr lang="en-US" noProof="0" smtClean="0"/>
              <a:t>Click to edit Master title style</a:t>
            </a:r>
            <a:endParaRPr lang="en-GB" noProof="0" smtClean="0"/>
          </a:p>
        </p:txBody>
      </p:sp>
      <p:sp>
        <p:nvSpPr>
          <p:cNvPr id="374787" name="Rectangle 3"/>
          <p:cNvSpPr>
            <a:spLocks noGrp="1" noChangeArrowheads="1"/>
          </p:cNvSpPr>
          <p:nvPr>
            <p:ph type="subTitle" idx="1"/>
          </p:nvPr>
        </p:nvSpPr>
        <p:spPr>
          <a:xfrm>
            <a:off x="358775" y="5078416"/>
            <a:ext cx="5399088" cy="7715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lnSpc>
                <a:spcPts val="1600"/>
              </a:lnSpc>
              <a:spcAft>
                <a:spcPct val="0"/>
              </a:spcAft>
              <a:defRPr sz="1400"/>
            </a:lvl1pPr>
          </a:lstStyle>
          <a:p>
            <a:pPr lvl="0"/>
            <a:r>
              <a:rPr lang="en-US" noProof="0" smtClean="0"/>
              <a:t>Click to edit Master subtitle style</a:t>
            </a:r>
            <a:endParaRPr lang="en-GB" noProof="0" smtClean="0"/>
          </a:p>
        </p:txBody>
      </p:sp>
    </p:spTree>
    <p:extLst>
      <p:ext uri="{BB962C8B-B14F-4D97-AF65-F5344CB8AC3E}">
        <p14:creationId xmlns:p14="http://schemas.microsoft.com/office/powerpoint/2010/main" val="29061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9" name="Title 8"/>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90086119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ftr" sz="quarter" idx="10"/>
          </p:nvPr>
        </p:nvSpPr>
        <p:spPr>
          <a:ln/>
        </p:spPr>
        <p:txBody>
          <a:bodyPr/>
          <a:lstStyle>
            <a:lvl1pPr>
              <a:defRPr/>
            </a:lvl1pPr>
          </a:lstStyle>
          <a:p>
            <a:pPr>
              <a:defRPr/>
            </a:pPr>
            <a:r>
              <a:rPr lang="en-GB">
                <a:solidFill>
                  <a:srgbClr val="000000"/>
                </a:solidFill>
              </a:rPr>
              <a:t>International activities and IDMP</a:t>
            </a:r>
          </a:p>
        </p:txBody>
      </p:sp>
      <p:sp>
        <p:nvSpPr>
          <p:cNvPr id="4" name="Rectangle 5"/>
          <p:cNvSpPr>
            <a:spLocks noGrp="1" noChangeArrowheads="1"/>
          </p:cNvSpPr>
          <p:nvPr>
            <p:ph type="sldNum" sz="quarter" idx="11"/>
          </p:nvPr>
        </p:nvSpPr>
        <p:spPr>
          <a:ln/>
        </p:spPr>
        <p:txBody>
          <a:bodyPr/>
          <a:lstStyle>
            <a:lvl1pPr>
              <a:defRPr/>
            </a:lvl1pPr>
          </a:lstStyle>
          <a:p>
            <a:pPr>
              <a:defRPr/>
            </a:pPr>
            <a:fld id="{DEC39752-15B9-4A55-811B-3608388BD3D0}" type="slidenum">
              <a:rPr lang="en-GB" altLang="en-US">
                <a:solidFill>
                  <a:srgbClr val="000000"/>
                </a:solidFill>
              </a:rPr>
              <a:pPr>
                <a:defRPr/>
              </a:pPr>
              <a:t>‹nr.›</a:t>
            </a:fld>
            <a:endParaRPr lang="en-GB" altLang="en-US">
              <a:solidFill>
                <a:srgbClr val="000000"/>
              </a:solidFill>
            </a:endParaRPr>
          </a:p>
        </p:txBody>
      </p:sp>
      <p:sp>
        <p:nvSpPr>
          <p:cNvPr id="5" name="Rectangle 8"/>
          <p:cNvSpPr>
            <a:spLocks noGrp="1" noChangeArrowheads="1"/>
          </p:cNvSpPr>
          <p:nvPr>
            <p:ph type="dt" sz="half" idx="12"/>
          </p:nvPr>
        </p:nvSpPr>
        <p:spPr>
          <a:ln/>
        </p:spPr>
        <p:txBody>
          <a:bodyPr/>
          <a:lstStyle>
            <a:lvl1pPr>
              <a:defRPr/>
            </a:lvl1pPr>
          </a:lstStyle>
          <a:p>
            <a:pPr>
              <a:defRPr/>
            </a:pPr>
            <a:fld id="{C9899BBD-32B0-42C2-8E84-15AB2C678F19}" type="datetime4">
              <a:rPr lang="en-GB">
                <a:solidFill>
                  <a:srgbClr val="000000"/>
                </a:solidFill>
              </a:rPr>
              <a:pPr>
                <a:defRPr/>
              </a:pPr>
              <a:t>16 November 2018</a:t>
            </a:fld>
            <a:endParaRPr lang="en-GB">
              <a:solidFill>
                <a:srgbClr val="000000"/>
              </a:solidFill>
            </a:endParaRPr>
          </a:p>
        </p:txBody>
      </p:sp>
    </p:spTree>
    <p:extLst>
      <p:ext uri="{BB962C8B-B14F-4D97-AF65-F5344CB8AC3E}">
        <p14:creationId xmlns:p14="http://schemas.microsoft.com/office/powerpoint/2010/main" val="56724506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a:ln/>
        </p:spPr>
        <p:txBody>
          <a:bodyPr/>
          <a:lstStyle>
            <a:lvl1pPr>
              <a:defRPr/>
            </a:lvl1pPr>
          </a:lstStyle>
          <a:p>
            <a:pPr>
              <a:defRPr/>
            </a:pPr>
            <a:r>
              <a:rPr lang="en-GB">
                <a:solidFill>
                  <a:srgbClr val="000000"/>
                </a:solidFill>
              </a:rPr>
              <a:t>International activities and IDMP</a:t>
            </a:r>
          </a:p>
        </p:txBody>
      </p:sp>
      <p:sp>
        <p:nvSpPr>
          <p:cNvPr id="3" name="Rectangle 5"/>
          <p:cNvSpPr>
            <a:spLocks noGrp="1" noChangeArrowheads="1"/>
          </p:cNvSpPr>
          <p:nvPr>
            <p:ph type="sldNum" sz="quarter" idx="11"/>
          </p:nvPr>
        </p:nvSpPr>
        <p:spPr>
          <a:ln/>
        </p:spPr>
        <p:txBody>
          <a:bodyPr/>
          <a:lstStyle>
            <a:lvl1pPr>
              <a:defRPr/>
            </a:lvl1pPr>
          </a:lstStyle>
          <a:p>
            <a:pPr>
              <a:defRPr/>
            </a:pPr>
            <a:fld id="{AB45A1CA-11B9-4630-A7C9-CD01761FEE24}" type="slidenum">
              <a:rPr lang="en-GB" altLang="en-US">
                <a:solidFill>
                  <a:srgbClr val="000000"/>
                </a:solidFill>
              </a:rPr>
              <a:pPr>
                <a:defRPr/>
              </a:pPr>
              <a:t>‹nr.›</a:t>
            </a:fld>
            <a:endParaRPr lang="en-GB" altLang="en-US">
              <a:solidFill>
                <a:srgbClr val="000000"/>
              </a:solidFill>
            </a:endParaRPr>
          </a:p>
        </p:txBody>
      </p:sp>
      <p:sp>
        <p:nvSpPr>
          <p:cNvPr id="4" name="Rectangle 8"/>
          <p:cNvSpPr>
            <a:spLocks noGrp="1" noChangeArrowheads="1"/>
          </p:cNvSpPr>
          <p:nvPr>
            <p:ph type="dt" sz="half" idx="12"/>
          </p:nvPr>
        </p:nvSpPr>
        <p:spPr>
          <a:ln/>
        </p:spPr>
        <p:txBody>
          <a:bodyPr/>
          <a:lstStyle>
            <a:lvl1pPr>
              <a:defRPr/>
            </a:lvl1pPr>
          </a:lstStyle>
          <a:p>
            <a:pPr>
              <a:defRPr/>
            </a:pPr>
            <a:fld id="{05D8DF86-F344-49EA-B979-9A15FB6267F8}" type="datetime4">
              <a:rPr lang="en-GB">
                <a:solidFill>
                  <a:srgbClr val="000000"/>
                </a:solidFill>
              </a:rPr>
              <a:pPr>
                <a:defRPr/>
              </a:pPr>
              <a:t>16 November 2018</a:t>
            </a:fld>
            <a:endParaRPr lang="en-GB">
              <a:solidFill>
                <a:srgbClr val="000000"/>
              </a:solidFill>
            </a:endParaRPr>
          </a:p>
        </p:txBody>
      </p:sp>
    </p:spTree>
    <p:extLst>
      <p:ext uri="{BB962C8B-B14F-4D97-AF65-F5344CB8AC3E}">
        <p14:creationId xmlns:p14="http://schemas.microsoft.com/office/powerpoint/2010/main" val="240940730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en-US" noProof="0" smtClean="0"/>
              <a:t>Titelmasterformat durch Klicken bearbeiten</a:t>
            </a:r>
            <a:endParaRPr lang="en-US" noProof="0"/>
          </a:p>
        </p:txBody>
      </p:sp>
      <p:sp>
        <p:nvSpPr>
          <p:cNvPr id="3" name="Textplatzhalter 2"/>
          <p:cNvSpPr>
            <a:spLocks noGrp="1"/>
          </p:cNvSpPr>
          <p:nvPr>
            <p:ph type="body" idx="1"/>
          </p:nvPr>
        </p:nvSpPr>
        <p:spPr>
          <a:xfrm>
            <a:off x="457200" y="221317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Textmasterformat bearbeiten</a:t>
            </a:r>
          </a:p>
        </p:txBody>
      </p:sp>
      <p:sp>
        <p:nvSpPr>
          <p:cNvPr id="4" name="Inhaltsplatzhalter 3"/>
          <p:cNvSpPr>
            <a:spLocks noGrp="1"/>
          </p:cNvSpPr>
          <p:nvPr>
            <p:ph sz="half" idx="2"/>
          </p:nvPr>
        </p:nvSpPr>
        <p:spPr>
          <a:xfrm>
            <a:off x="457200" y="2924945"/>
            <a:ext cx="4040188" cy="320121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smtClean="0"/>
              <a:t>Textmasterformat bearbeiten</a:t>
            </a:r>
          </a:p>
          <a:p>
            <a:pPr lvl="1"/>
            <a:r>
              <a:rPr lang="en-US" noProof="0" smtClean="0"/>
              <a:t>Zweite Ebene</a:t>
            </a:r>
          </a:p>
          <a:p>
            <a:pPr lvl="2"/>
            <a:r>
              <a:rPr lang="en-US" noProof="0" smtClean="0"/>
              <a:t>Dritte Ebene</a:t>
            </a:r>
          </a:p>
          <a:p>
            <a:pPr lvl="3"/>
            <a:r>
              <a:rPr lang="en-US" noProof="0" smtClean="0"/>
              <a:t>Vierte Ebene</a:t>
            </a:r>
          </a:p>
          <a:p>
            <a:pPr lvl="4"/>
            <a:r>
              <a:rPr lang="en-US" noProof="0" smtClean="0"/>
              <a:t>Fünfte Ebene</a:t>
            </a:r>
            <a:endParaRPr lang="en-US" noProof="0"/>
          </a:p>
        </p:txBody>
      </p:sp>
      <p:sp>
        <p:nvSpPr>
          <p:cNvPr id="5" name="Textplatzhalter 4"/>
          <p:cNvSpPr>
            <a:spLocks noGrp="1"/>
          </p:cNvSpPr>
          <p:nvPr>
            <p:ph type="body" sz="quarter" idx="3"/>
          </p:nvPr>
        </p:nvSpPr>
        <p:spPr>
          <a:xfrm>
            <a:off x="4645033" y="221317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Textmasterformat bearbeiten</a:t>
            </a:r>
          </a:p>
        </p:txBody>
      </p:sp>
      <p:sp>
        <p:nvSpPr>
          <p:cNvPr id="6" name="Inhaltsplatzhalter 5"/>
          <p:cNvSpPr>
            <a:spLocks noGrp="1"/>
          </p:cNvSpPr>
          <p:nvPr>
            <p:ph sz="quarter" idx="4"/>
          </p:nvPr>
        </p:nvSpPr>
        <p:spPr>
          <a:xfrm>
            <a:off x="4645033" y="2924945"/>
            <a:ext cx="4041775" cy="320121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smtClean="0"/>
              <a:t>Textmasterformat bearbeiten</a:t>
            </a:r>
          </a:p>
          <a:p>
            <a:pPr lvl="1"/>
            <a:r>
              <a:rPr lang="en-US" noProof="0" smtClean="0"/>
              <a:t>Zweite Ebene</a:t>
            </a:r>
          </a:p>
          <a:p>
            <a:pPr lvl="2"/>
            <a:r>
              <a:rPr lang="en-US" noProof="0" smtClean="0"/>
              <a:t>Dritte Ebene</a:t>
            </a:r>
          </a:p>
          <a:p>
            <a:pPr lvl="3"/>
            <a:r>
              <a:rPr lang="en-US" noProof="0" smtClean="0"/>
              <a:t>Vierte Ebene</a:t>
            </a:r>
          </a:p>
          <a:p>
            <a:pPr lvl="4"/>
            <a:r>
              <a:rPr lang="en-US" noProof="0" smtClean="0"/>
              <a:t>Fünfte Ebene</a:t>
            </a:r>
            <a:endParaRPr lang="en-US" noProof="0"/>
          </a:p>
        </p:txBody>
      </p:sp>
      <p:sp>
        <p:nvSpPr>
          <p:cNvPr id="7" name="Datumsplatzhalter 6"/>
          <p:cNvSpPr>
            <a:spLocks noGrp="1"/>
          </p:cNvSpPr>
          <p:nvPr>
            <p:ph type="dt" sz="half" idx="10"/>
          </p:nvPr>
        </p:nvSpPr>
        <p:spPr/>
        <p:txBody>
          <a:bodyPr/>
          <a:lstStyle>
            <a:lvl1pPr fontAlgn="base">
              <a:spcBef>
                <a:spcPct val="0"/>
              </a:spcBef>
              <a:spcAft>
                <a:spcPct val="0"/>
              </a:spcAft>
              <a:defRPr>
                <a:latin typeface="Verdana" pitchFamily="34" charset="0"/>
              </a:defRPr>
            </a:lvl1pPr>
          </a:lstStyle>
          <a:p>
            <a:pPr>
              <a:defRPr/>
            </a:pPr>
            <a:r>
              <a:rPr lang="de-DE">
                <a:solidFill>
                  <a:srgbClr val="000000"/>
                </a:solidFill>
              </a:rPr>
              <a:t>06.09.2013</a:t>
            </a:r>
            <a:endParaRPr lang="en-US">
              <a:solidFill>
                <a:srgbClr val="000000"/>
              </a:solidFill>
            </a:endParaRPr>
          </a:p>
        </p:txBody>
      </p:sp>
      <p:sp>
        <p:nvSpPr>
          <p:cNvPr id="8" name="Fußzeilenplatzhalter 7"/>
          <p:cNvSpPr>
            <a:spLocks noGrp="1"/>
          </p:cNvSpPr>
          <p:nvPr>
            <p:ph type="ftr" sz="quarter" idx="11"/>
          </p:nvPr>
        </p:nvSpPr>
        <p:spPr/>
        <p:txBody>
          <a:bodyPr/>
          <a:lstStyle>
            <a:lvl1pPr fontAlgn="base">
              <a:spcBef>
                <a:spcPct val="0"/>
              </a:spcBef>
              <a:spcAft>
                <a:spcPct val="0"/>
              </a:spcAft>
              <a:defRPr>
                <a:latin typeface="Verdana" pitchFamily="34" charset="0"/>
              </a:defRPr>
            </a:lvl1pPr>
          </a:lstStyle>
          <a:p>
            <a:pPr>
              <a:defRPr/>
            </a:pPr>
            <a:r>
              <a:rPr lang="en-US">
                <a:solidFill>
                  <a:srgbClr val="000000"/>
                </a:solidFill>
              </a:rPr>
              <a:t>GInAS - Global Ingredient Archive System</a:t>
            </a:r>
          </a:p>
        </p:txBody>
      </p:sp>
      <p:sp>
        <p:nvSpPr>
          <p:cNvPr id="9" name="Foliennummernplatzhalter 8"/>
          <p:cNvSpPr>
            <a:spLocks noGrp="1"/>
          </p:cNvSpPr>
          <p:nvPr>
            <p:ph type="sldNum" sz="quarter" idx="12"/>
          </p:nvPr>
        </p:nvSpPr>
        <p:spPr/>
        <p:txBody>
          <a:bodyPr/>
          <a:lstStyle>
            <a:lvl1pPr fontAlgn="base">
              <a:spcBef>
                <a:spcPct val="0"/>
              </a:spcBef>
              <a:spcAft>
                <a:spcPct val="0"/>
              </a:spcAft>
              <a:defRPr>
                <a:latin typeface="Verdana" pitchFamily="34" charset="0"/>
              </a:defRPr>
            </a:lvl1pPr>
          </a:lstStyle>
          <a:p>
            <a:pPr>
              <a:defRPr/>
            </a:pPr>
            <a:fld id="{838E9007-08CB-415A-80AF-0A22A576C690}" type="slidenum">
              <a:rPr lang="en-US">
                <a:solidFill>
                  <a:srgbClr val="000000"/>
                </a:solidFill>
              </a:rPr>
              <a:pPr>
                <a:defRPr/>
              </a:pPr>
              <a:t>‹nr.›</a:t>
            </a:fld>
            <a:endParaRPr lang="en-US" dirty="0">
              <a:solidFill>
                <a:srgbClr val="000000"/>
              </a:solidFill>
            </a:endParaRPr>
          </a:p>
        </p:txBody>
      </p:sp>
    </p:spTree>
    <p:extLst>
      <p:ext uri="{BB962C8B-B14F-4D97-AF65-F5344CB8AC3E}">
        <p14:creationId xmlns:p14="http://schemas.microsoft.com/office/powerpoint/2010/main" val="1594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smtClean="0"/>
              <a:t>Klik om de stijl te bewerken</a:t>
            </a:r>
            <a:endParaRPr lang="en-US"/>
          </a:p>
        </p:txBody>
      </p:sp>
      <p:sp>
        <p:nvSpPr>
          <p:cNvPr id="3" name="Tijdelijke aanduiding voor tekst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5" name="Tijdelijke aanduiding voor tekst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7" name="Tijdelijke aanduiding voor datum 6"/>
          <p:cNvSpPr>
            <a:spLocks noGrp="1"/>
          </p:cNvSpPr>
          <p:nvPr>
            <p:ph type="dt" sz="half" idx="10"/>
          </p:nvPr>
        </p:nvSpPr>
        <p:spPr/>
        <p:txBody>
          <a:bodyPr/>
          <a:lstStyle/>
          <a:p>
            <a:fld id="{3C59CEEF-B329-47E9-B1C1-03D0F6D8E5B6}" type="datetimeFigureOut">
              <a:rPr lang="en-US" smtClean="0"/>
              <a:t>11/16/2018</a:t>
            </a:fld>
            <a:endParaRPr lang="en-US" dirty="0"/>
          </a:p>
        </p:txBody>
      </p:sp>
      <p:sp>
        <p:nvSpPr>
          <p:cNvPr id="8" name="Tijdelijke aanduiding voor voettekst 7"/>
          <p:cNvSpPr>
            <a:spLocks noGrp="1"/>
          </p:cNvSpPr>
          <p:nvPr>
            <p:ph type="ftr" sz="quarter" idx="11"/>
          </p:nvPr>
        </p:nvSpPr>
        <p:spPr/>
        <p:txBody>
          <a:bodyPr/>
          <a:lstStyle/>
          <a:p>
            <a:endParaRPr lang="en-US" dirty="0"/>
          </a:p>
        </p:txBody>
      </p:sp>
      <p:sp>
        <p:nvSpPr>
          <p:cNvPr id="9" name="Tijdelijke aanduiding voor dianummer 8"/>
          <p:cNvSpPr>
            <a:spLocks noGrp="1"/>
          </p:cNvSpPr>
          <p:nvPr>
            <p:ph type="sldNum" sz="quarter" idx="12"/>
          </p:nvPr>
        </p:nvSpPr>
        <p:spPr/>
        <p:txBody>
          <a:bodyPr/>
          <a:lstStyle/>
          <a:p>
            <a:fld id="{B9EB93E2-A38F-46E8-BD03-D667FB867E24}" type="slidenum">
              <a:rPr lang="en-US" smtClean="0"/>
              <a:t>‹nr.›</a:t>
            </a:fld>
            <a:endParaRPr lang="en-US" dirty="0"/>
          </a:p>
        </p:txBody>
      </p:sp>
    </p:spTree>
    <p:extLst>
      <p:ext uri="{BB962C8B-B14F-4D97-AF65-F5344CB8AC3E}">
        <p14:creationId xmlns:p14="http://schemas.microsoft.com/office/powerpoint/2010/main" val="17049940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4" name="Afbeelding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 y="0"/>
            <a:ext cx="9135881" cy="6858000"/>
          </a:xfrm>
          <a:prstGeom prst="rect">
            <a:avLst/>
          </a:prstGeom>
        </p:spPr>
      </p:pic>
      <p:sp>
        <p:nvSpPr>
          <p:cNvPr id="9" name="Tijdelijke aanduiding voor afbeelding 8"/>
          <p:cNvSpPr>
            <a:spLocks noGrp="1"/>
          </p:cNvSpPr>
          <p:nvPr>
            <p:ph type="pic" sz="quarter" idx="13"/>
          </p:nvPr>
        </p:nvSpPr>
        <p:spPr>
          <a:xfrm>
            <a:off x="0" y="1355408"/>
            <a:ext cx="9144000" cy="5502592"/>
          </a:xfrm>
        </p:spPr>
        <p:txBody>
          <a:bodyPr/>
          <a:lstStyle/>
          <a:p>
            <a:r>
              <a:rPr lang="en-US"/>
              <a:t>Click icon to add picture</a:t>
            </a:r>
            <a:endParaRPr lang="nl-NL" dirty="0"/>
          </a:p>
        </p:txBody>
      </p:sp>
      <p:sp>
        <p:nvSpPr>
          <p:cNvPr id="2" name="Title 1"/>
          <p:cNvSpPr>
            <a:spLocks noGrp="1"/>
          </p:cNvSpPr>
          <p:nvPr>
            <p:ph type="ctrTitle"/>
          </p:nvPr>
        </p:nvSpPr>
        <p:spPr>
          <a:xfrm>
            <a:off x="360000" y="4320000"/>
            <a:ext cx="7772400" cy="2387600"/>
          </a:xfrm>
        </p:spPr>
        <p:txBody>
          <a:bodyPr lIns="0" tIns="0" rIns="0" bIns="0" anchor="t" anchorCtr="0">
            <a:noAutofit/>
          </a:bodyPr>
          <a:lstStyle>
            <a:lvl1pPr algn="l">
              <a:lnSpc>
                <a:spcPts val="4875"/>
              </a:lnSpc>
              <a:defRPr sz="4100" b="1" baseline="0">
                <a:solidFill>
                  <a:srgbClr val="FFFFFF"/>
                </a:solidFill>
                <a:latin typeface="+mn-lt"/>
              </a:defRPr>
            </a:lvl1pPr>
          </a:lstStyle>
          <a:p>
            <a:r>
              <a:rPr lang="en-US"/>
              <a:t>Click to edit Master title style</a:t>
            </a:r>
            <a:endParaRPr lang="en-US" dirty="0"/>
          </a:p>
        </p:txBody>
      </p:sp>
      <p:sp>
        <p:nvSpPr>
          <p:cNvPr id="3" name="Subtitle 2"/>
          <p:cNvSpPr>
            <a:spLocks noGrp="1"/>
          </p:cNvSpPr>
          <p:nvPr>
            <p:ph type="subTitle" idx="1"/>
          </p:nvPr>
        </p:nvSpPr>
        <p:spPr>
          <a:xfrm>
            <a:off x="360000" y="270000"/>
            <a:ext cx="5472000" cy="540000"/>
          </a:xfrm>
        </p:spPr>
        <p:txBody>
          <a:bodyPr lIns="0" tIns="0" rIns="0" bIns="0" anchor="b" anchorCtr="0">
            <a:noAutofit/>
          </a:bodyPr>
          <a:lstStyle>
            <a:lvl1pPr marL="0" indent="0" algn="ctr">
              <a:lnSpc>
                <a:spcPts val="1650"/>
              </a:lnSpc>
              <a:spcBef>
                <a:spcPts val="0"/>
              </a:spcBef>
              <a:buNone/>
              <a:defRPr sz="1300" baseline="0">
                <a:solidFill>
                  <a:srgbClr val="144196"/>
                </a:solidFill>
                <a:latin typeface="Calibri" panose="020F0502020204030204" pitchFamily="34" charset="0"/>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14" name="Tijdelijke aanduiding voor afbeelding 12"/>
          <p:cNvSpPr>
            <a:spLocks noGrp="1"/>
          </p:cNvSpPr>
          <p:nvPr>
            <p:ph type="pic" sz="quarter" idx="15" hasCustomPrompt="1"/>
          </p:nvPr>
        </p:nvSpPr>
        <p:spPr>
          <a:xfrm>
            <a:off x="7560000" y="4878000"/>
            <a:ext cx="1215000" cy="1620000"/>
          </a:xfrm>
          <a:blipFill>
            <a:blip r:embed="rId3"/>
            <a:stretch>
              <a:fillRect/>
            </a:stretch>
          </a:blipFill>
        </p:spPr>
        <p:txBody>
          <a:bodyPr/>
          <a:lstStyle>
            <a:lvl1pPr marL="0" indent="0">
              <a:buFontTx/>
              <a:buNone/>
              <a:defRPr sz="600" baseline="0"/>
            </a:lvl1pPr>
          </a:lstStyle>
          <a:p>
            <a:r>
              <a:rPr lang="nl-NL" dirty="0"/>
              <a:t> </a:t>
            </a:r>
          </a:p>
        </p:txBody>
      </p:sp>
    </p:spTree>
    <p:extLst>
      <p:ext uri="{BB962C8B-B14F-4D97-AF65-F5344CB8AC3E}">
        <p14:creationId xmlns:p14="http://schemas.microsoft.com/office/powerpoint/2010/main" val="9503487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360000" y="1692000"/>
            <a:ext cx="4032000" cy="480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jdelijke aanduiding voor afbeelding 7"/>
          <p:cNvSpPr>
            <a:spLocks noGrp="1"/>
          </p:cNvSpPr>
          <p:nvPr>
            <p:ph type="pic" sz="quarter" idx="10"/>
          </p:nvPr>
        </p:nvSpPr>
        <p:spPr>
          <a:xfrm>
            <a:off x="4752000" y="1692277"/>
            <a:ext cx="4032000" cy="4805363"/>
          </a:xfrm>
          <a:prstGeom prst="roundRect">
            <a:avLst>
              <a:gd name="adj" fmla="val 2304"/>
            </a:avLst>
          </a:prstGeom>
          <a:ln cap="rnd">
            <a:solidFill>
              <a:schemeClr val="bg1"/>
            </a:solidFill>
          </a:ln>
          <a:effectLst/>
        </p:spPr>
        <p:txBody>
          <a:bodyPr/>
          <a:lstStyle/>
          <a:p>
            <a:r>
              <a:rPr lang="en-US"/>
              <a:t>Click icon to add picture</a:t>
            </a:r>
            <a:endParaRPr lang="nl-NL"/>
          </a:p>
        </p:txBody>
      </p:sp>
    </p:spTree>
    <p:extLst>
      <p:ext uri="{BB962C8B-B14F-4D97-AF65-F5344CB8AC3E}">
        <p14:creationId xmlns:p14="http://schemas.microsoft.com/office/powerpoint/2010/main" val="19182058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el en objec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360000" y="1692000"/>
            <a:ext cx="8424000" cy="169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jdelijke aanduiding voor afbeelding 7"/>
          <p:cNvSpPr>
            <a:spLocks noGrp="1"/>
          </p:cNvSpPr>
          <p:nvPr>
            <p:ph type="pic" sz="quarter" idx="10"/>
          </p:nvPr>
        </p:nvSpPr>
        <p:spPr>
          <a:xfrm>
            <a:off x="4752000" y="3744000"/>
            <a:ext cx="4032000" cy="2754000"/>
          </a:xfrm>
          <a:prstGeom prst="roundRect">
            <a:avLst>
              <a:gd name="adj" fmla="val 2304"/>
            </a:avLst>
          </a:prstGeom>
          <a:ln cap="rnd">
            <a:solidFill>
              <a:schemeClr val="bg1"/>
            </a:solidFill>
          </a:ln>
          <a:effectLst/>
        </p:spPr>
        <p:txBody>
          <a:bodyPr lIns="135000" tIns="135000" rIns="135000" bIns="135000"/>
          <a:lstStyle/>
          <a:p>
            <a:r>
              <a:rPr lang="en-US"/>
              <a:t>Click icon to add picture</a:t>
            </a:r>
            <a:endParaRPr lang="nl-NL" dirty="0"/>
          </a:p>
        </p:txBody>
      </p:sp>
      <p:sp>
        <p:nvSpPr>
          <p:cNvPr id="6" name="Tijdelijke aanduiding voor afbeelding 7"/>
          <p:cNvSpPr>
            <a:spLocks noGrp="1"/>
          </p:cNvSpPr>
          <p:nvPr>
            <p:ph type="pic" sz="quarter" idx="11"/>
          </p:nvPr>
        </p:nvSpPr>
        <p:spPr>
          <a:xfrm>
            <a:off x="360000" y="3744000"/>
            <a:ext cx="4032000" cy="2754000"/>
          </a:xfrm>
          <a:prstGeom prst="roundRect">
            <a:avLst>
              <a:gd name="adj" fmla="val 2304"/>
            </a:avLst>
          </a:prstGeom>
          <a:ln cap="rnd">
            <a:solidFill>
              <a:schemeClr val="bg1"/>
            </a:solidFill>
          </a:ln>
          <a:effectLst/>
        </p:spPr>
        <p:txBody>
          <a:bodyPr lIns="135000" tIns="135000" rIns="135000" bIns="135000"/>
          <a:lstStyle/>
          <a:p>
            <a:r>
              <a:rPr lang="en-US"/>
              <a:t>Click icon to add picture</a:t>
            </a:r>
            <a:endParaRPr lang="nl-NL" dirty="0"/>
          </a:p>
        </p:txBody>
      </p:sp>
    </p:spTree>
    <p:extLst>
      <p:ext uri="{BB962C8B-B14F-4D97-AF65-F5344CB8AC3E}">
        <p14:creationId xmlns:p14="http://schemas.microsoft.com/office/powerpoint/2010/main" val="2542488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Slotdia">
    <p:spTree>
      <p:nvGrpSpPr>
        <p:cNvPr id="1" name=""/>
        <p:cNvGrpSpPr/>
        <p:nvPr/>
      </p:nvGrpSpPr>
      <p:grpSpPr>
        <a:xfrm>
          <a:off x="0" y="0"/>
          <a:ext cx="0" cy="0"/>
          <a:chOff x="0" y="0"/>
          <a:chExt cx="0" cy="0"/>
        </a:xfrm>
      </p:grpSpPr>
      <p:pic>
        <p:nvPicPr>
          <p:cNvPr id="3" name="Afbeelding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 y="0"/>
            <a:ext cx="9135881" cy="6858000"/>
          </a:xfrm>
          <a:prstGeom prst="rect">
            <a:avLst/>
          </a:prstGeom>
        </p:spPr>
      </p:pic>
      <p:sp>
        <p:nvSpPr>
          <p:cNvPr id="9" name="Tijdelijke aanduiding voor afbeelding 8"/>
          <p:cNvSpPr>
            <a:spLocks noGrp="1"/>
          </p:cNvSpPr>
          <p:nvPr>
            <p:ph type="pic" sz="quarter" idx="13"/>
          </p:nvPr>
        </p:nvSpPr>
        <p:spPr>
          <a:xfrm>
            <a:off x="0" y="1355408"/>
            <a:ext cx="9144000" cy="5502592"/>
          </a:xfrm>
        </p:spPr>
        <p:txBody>
          <a:bodyPr/>
          <a:lstStyle/>
          <a:p>
            <a:r>
              <a:rPr lang="en-US"/>
              <a:t>Click icon to add picture</a:t>
            </a:r>
            <a:endParaRPr lang="nl-NL" dirty="0"/>
          </a:p>
        </p:txBody>
      </p:sp>
      <p:sp>
        <p:nvSpPr>
          <p:cNvPr id="2" name="Title 1"/>
          <p:cNvSpPr>
            <a:spLocks noGrp="1"/>
          </p:cNvSpPr>
          <p:nvPr>
            <p:ph type="ctrTitle"/>
          </p:nvPr>
        </p:nvSpPr>
        <p:spPr>
          <a:xfrm>
            <a:off x="360000" y="6138000"/>
            <a:ext cx="3420000" cy="360000"/>
          </a:xfrm>
        </p:spPr>
        <p:txBody>
          <a:bodyPr lIns="0" tIns="0" rIns="0" bIns="0" anchor="b" anchorCtr="0">
            <a:noAutofit/>
          </a:bodyPr>
          <a:lstStyle>
            <a:lvl1pPr algn="l">
              <a:lnSpc>
                <a:spcPts val="1575"/>
              </a:lnSpc>
              <a:defRPr sz="1600" b="1" baseline="0">
                <a:solidFill>
                  <a:srgbClr val="FFFFFF"/>
                </a:solidFill>
                <a:latin typeface="+mn-lt"/>
              </a:defRPr>
            </a:lvl1pPr>
          </a:lstStyle>
          <a:p>
            <a:r>
              <a:rPr lang="en-US"/>
              <a:t>Click to edit Master title style</a:t>
            </a:r>
            <a:endParaRPr lang="en-US" dirty="0"/>
          </a:p>
        </p:txBody>
      </p:sp>
      <p:sp>
        <p:nvSpPr>
          <p:cNvPr id="14" name="Tijdelijke aanduiding voor afbeelding 12"/>
          <p:cNvSpPr>
            <a:spLocks noGrp="1"/>
          </p:cNvSpPr>
          <p:nvPr>
            <p:ph type="pic" sz="quarter" idx="15" hasCustomPrompt="1"/>
          </p:nvPr>
        </p:nvSpPr>
        <p:spPr>
          <a:xfrm>
            <a:off x="7560000" y="4878000"/>
            <a:ext cx="1215000" cy="1620000"/>
          </a:xfrm>
          <a:blipFill>
            <a:blip r:embed="rId3"/>
            <a:stretch>
              <a:fillRect/>
            </a:stretch>
          </a:blipFill>
        </p:spPr>
        <p:txBody>
          <a:bodyPr/>
          <a:lstStyle>
            <a:lvl1pPr marL="0" indent="0">
              <a:buFontTx/>
              <a:buNone/>
              <a:defRPr sz="600" baseline="0"/>
            </a:lvl1pPr>
          </a:lstStyle>
          <a:p>
            <a:r>
              <a:rPr lang="nl-NL" dirty="0"/>
              <a:t> </a:t>
            </a:r>
          </a:p>
        </p:txBody>
      </p:sp>
    </p:spTree>
    <p:extLst>
      <p:ext uri="{BB962C8B-B14F-4D97-AF65-F5344CB8AC3E}">
        <p14:creationId xmlns:p14="http://schemas.microsoft.com/office/powerpoint/2010/main" val="191743569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4" name="Afbeelding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0"/>
            <a:ext cx="9135881" cy="6858000"/>
          </a:xfrm>
          <a:prstGeom prst="rect">
            <a:avLst/>
          </a:prstGeom>
        </p:spPr>
      </p:pic>
      <p:sp>
        <p:nvSpPr>
          <p:cNvPr id="9" name="Tijdelijke aanduiding voor afbeelding 8"/>
          <p:cNvSpPr>
            <a:spLocks noGrp="1"/>
          </p:cNvSpPr>
          <p:nvPr>
            <p:ph type="pic" sz="quarter" idx="13"/>
          </p:nvPr>
        </p:nvSpPr>
        <p:spPr>
          <a:xfrm>
            <a:off x="0" y="1355408"/>
            <a:ext cx="9144000" cy="5502592"/>
          </a:xfrm>
        </p:spPr>
        <p:txBody>
          <a:bodyPr/>
          <a:lstStyle/>
          <a:p>
            <a:r>
              <a:rPr lang="en-US"/>
              <a:t>Click icon to add picture</a:t>
            </a:r>
            <a:endParaRPr lang="nl-NL" dirty="0"/>
          </a:p>
        </p:txBody>
      </p:sp>
      <p:sp>
        <p:nvSpPr>
          <p:cNvPr id="2" name="Title 1"/>
          <p:cNvSpPr>
            <a:spLocks noGrp="1"/>
          </p:cNvSpPr>
          <p:nvPr>
            <p:ph type="ctrTitle"/>
          </p:nvPr>
        </p:nvSpPr>
        <p:spPr>
          <a:xfrm>
            <a:off x="360000" y="4320000"/>
            <a:ext cx="7772400" cy="2387600"/>
          </a:xfrm>
        </p:spPr>
        <p:txBody>
          <a:bodyPr lIns="0" tIns="0" rIns="0" bIns="0" anchor="t" anchorCtr="0">
            <a:noAutofit/>
          </a:bodyPr>
          <a:lstStyle>
            <a:lvl1pPr algn="l">
              <a:lnSpc>
                <a:spcPts val="4875"/>
              </a:lnSpc>
              <a:defRPr sz="4100" b="1" baseline="0">
                <a:solidFill>
                  <a:srgbClr val="FFFFFF"/>
                </a:solidFill>
                <a:latin typeface="+mn-lt"/>
              </a:defRPr>
            </a:lvl1pPr>
          </a:lstStyle>
          <a:p>
            <a:r>
              <a:rPr lang="en-US"/>
              <a:t>Click to edit Master title style</a:t>
            </a:r>
            <a:endParaRPr lang="en-US" dirty="0"/>
          </a:p>
        </p:txBody>
      </p:sp>
      <p:sp>
        <p:nvSpPr>
          <p:cNvPr id="3" name="Subtitle 2"/>
          <p:cNvSpPr>
            <a:spLocks noGrp="1"/>
          </p:cNvSpPr>
          <p:nvPr>
            <p:ph type="subTitle" idx="1"/>
          </p:nvPr>
        </p:nvSpPr>
        <p:spPr>
          <a:xfrm>
            <a:off x="360000" y="270000"/>
            <a:ext cx="5472000" cy="540000"/>
          </a:xfrm>
        </p:spPr>
        <p:txBody>
          <a:bodyPr lIns="0" tIns="0" rIns="0" bIns="0" anchor="b" anchorCtr="0">
            <a:noAutofit/>
          </a:bodyPr>
          <a:lstStyle>
            <a:lvl1pPr marL="0" indent="0" algn="ctr">
              <a:lnSpc>
                <a:spcPts val="1650"/>
              </a:lnSpc>
              <a:spcBef>
                <a:spcPts val="0"/>
              </a:spcBef>
              <a:buNone/>
              <a:defRPr sz="1300" baseline="0">
                <a:solidFill>
                  <a:srgbClr val="144196"/>
                </a:solidFill>
                <a:latin typeface="Calibri" panose="020F0502020204030204" pitchFamily="34" charset="0"/>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14" name="Tijdelijke aanduiding voor afbeelding 12"/>
          <p:cNvSpPr>
            <a:spLocks noGrp="1"/>
          </p:cNvSpPr>
          <p:nvPr>
            <p:ph type="pic" sz="quarter" idx="15" hasCustomPrompt="1"/>
          </p:nvPr>
        </p:nvSpPr>
        <p:spPr>
          <a:xfrm>
            <a:off x="7560000" y="4878000"/>
            <a:ext cx="1215000" cy="1620000"/>
          </a:xfrm>
          <a:blipFill>
            <a:blip r:embed="rId3"/>
            <a:stretch>
              <a:fillRect/>
            </a:stretch>
          </a:blipFill>
        </p:spPr>
        <p:txBody>
          <a:bodyPr/>
          <a:lstStyle>
            <a:lvl1pPr marL="0" indent="0">
              <a:buFontTx/>
              <a:buNone/>
              <a:defRPr sz="600" baseline="0"/>
            </a:lvl1pPr>
          </a:lstStyle>
          <a:p>
            <a:r>
              <a:rPr lang="nl-NL" dirty="0"/>
              <a:t> </a:t>
            </a:r>
          </a:p>
        </p:txBody>
      </p:sp>
    </p:spTree>
    <p:extLst>
      <p:ext uri="{BB962C8B-B14F-4D97-AF65-F5344CB8AC3E}">
        <p14:creationId xmlns:p14="http://schemas.microsoft.com/office/powerpoint/2010/main" val="132304168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360000" y="1692000"/>
            <a:ext cx="4032000" cy="480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jdelijke aanduiding voor afbeelding 7"/>
          <p:cNvSpPr>
            <a:spLocks noGrp="1"/>
          </p:cNvSpPr>
          <p:nvPr>
            <p:ph type="pic" sz="quarter" idx="10"/>
          </p:nvPr>
        </p:nvSpPr>
        <p:spPr>
          <a:xfrm>
            <a:off x="4752000" y="1692277"/>
            <a:ext cx="4032000" cy="4805363"/>
          </a:xfrm>
          <a:prstGeom prst="roundRect">
            <a:avLst>
              <a:gd name="adj" fmla="val 2304"/>
            </a:avLst>
          </a:prstGeom>
          <a:ln cap="rnd">
            <a:solidFill>
              <a:schemeClr val="bg1"/>
            </a:solidFill>
          </a:ln>
          <a:effectLst/>
        </p:spPr>
        <p:txBody>
          <a:bodyPr/>
          <a:lstStyle/>
          <a:p>
            <a:r>
              <a:rPr lang="en-US"/>
              <a:t>Click icon to add picture</a:t>
            </a:r>
            <a:endParaRPr lang="nl-NL"/>
          </a:p>
        </p:txBody>
      </p:sp>
    </p:spTree>
    <p:extLst>
      <p:ext uri="{BB962C8B-B14F-4D97-AF65-F5344CB8AC3E}">
        <p14:creationId xmlns:p14="http://schemas.microsoft.com/office/powerpoint/2010/main" val="415798347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 en objec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360000" y="1692000"/>
            <a:ext cx="8424000" cy="169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jdelijke aanduiding voor afbeelding 7"/>
          <p:cNvSpPr>
            <a:spLocks noGrp="1"/>
          </p:cNvSpPr>
          <p:nvPr>
            <p:ph type="pic" sz="quarter" idx="10"/>
          </p:nvPr>
        </p:nvSpPr>
        <p:spPr>
          <a:xfrm>
            <a:off x="4752000" y="3744000"/>
            <a:ext cx="4032000" cy="2754000"/>
          </a:xfrm>
          <a:prstGeom prst="roundRect">
            <a:avLst>
              <a:gd name="adj" fmla="val 2304"/>
            </a:avLst>
          </a:prstGeom>
          <a:ln cap="rnd">
            <a:solidFill>
              <a:schemeClr val="bg1"/>
            </a:solidFill>
          </a:ln>
          <a:effectLst/>
        </p:spPr>
        <p:txBody>
          <a:bodyPr lIns="135000" tIns="135000" rIns="135000" bIns="135000"/>
          <a:lstStyle/>
          <a:p>
            <a:r>
              <a:rPr lang="en-US"/>
              <a:t>Click icon to add picture</a:t>
            </a:r>
            <a:endParaRPr lang="nl-NL" dirty="0"/>
          </a:p>
        </p:txBody>
      </p:sp>
      <p:sp>
        <p:nvSpPr>
          <p:cNvPr id="6" name="Tijdelijke aanduiding voor afbeelding 7"/>
          <p:cNvSpPr>
            <a:spLocks noGrp="1"/>
          </p:cNvSpPr>
          <p:nvPr>
            <p:ph type="pic" sz="quarter" idx="11"/>
          </p:nvPr>
        </p:nvSpPr>
        <p:spPr>
          <a:xfrm>
            <a:off x="360000" y="3744000"/>
            <a:ext cx="4032000" cy="2754000"/>
          </a:xfrm>
          <a:prstGeom prst="roundRect">
            <a:avLst>
              <a:gd name="adj" fmla="val 2304"/>
            </a:avLst>
          </a:prstGeom>
          <a:ln cap="rnd">
            <a:solidFill>
              <a:schemeClr val="bg1"/>
            </a:solidFill>
          </a:ln>
          <a:effectLst/>
        </p:spPr>
        <p:txBody>
          <a:bodyPr lIns="135000" tIns="135000" rIns="135000" bIns="135000"/>
          <a:lstStyle/>
          <a:p>
            <a:r>
              <a:rPr lang="en-US"/>
              <a:t>Click icon to add picture</a:t>
            </a:r>
            <a:endParaRPr lang="nl-NL" dirty="0"/>
          </a:p>
        </p:txBody>
      </p:sp>
    </p:spTree>
    <p:extLst>
      <p:ext uri="{BB962C8B-B14F-4D97-AF65-F5344CB8AC3E}">
        <p14:creationId xmlns:p14="http://schemas.microsoft.com/office/powerpoint/2010/main" val="99018232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Slotdia">
    <p:spTree>
      <p:nvGrpSpPr>
        <p:cNvPr id="1" name=""/>
        <p:cNvGrpSpPr/>
        <p:nvPr/>
      </p:nvGrpSpPr>
      <p:grpSpPr>
        <a:xfrm>
          <a:off x="0" y="0"/>
          <a:ext cx="0" cy="0"/>
          <a:chOff x="0" y="0"/>
          <a:chExt cx="0" cy="0"/>
        </a:xfrm>
      </p:grpSpPr>
      <p:pic>
        <p:nvPicPr>
          <p:cNvPr id="3" name="Afbeelding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0"/>
            <a:ext cx="9135881" cy="6858000"/>
          </a:xfrm>
          <a:prstGeom prst="rect">
            <a:avLst/>
          </a:prstGeom>
        </p:spPr>
      </p:pic>
      <p:sp>
        <p:nvSpPr>
          <p:cNvPr id="9" name="Tijdelijke aanduiding voor afbeelding 8"/>
          <p:cNvSpPr>
            <a:spLocks noGrp="1"/>
          </p:cNvSpPr>
          <p:nvPr>
            <p:ph type="pic" sz="quarter" idx="13"/>
          </p:nvPr>
        </p:nvSpPr>
        <p:spPr>
          <a:xfrm>
            <a:off x="0" y="1355408"/>
            <a:ext cx="9144000" cy="5502592"/>
          </a:xfrm>
        </p:spPr>
        <p:txBody>
          <a:bodyPr/>
          <a:lstStyle/>
          <a:p>
            <a:r>
              <a:rPr lang="en-US"/>
              <a:t>Click icon to add picture</a:t>
            </a:r>
            <a:endParaRPr lang="nl-NL" dirty="0"/>
          </a:p>
        </p:txBody>
      </p:sp>
      <p:sp>
        <p:nvSpPr>
          <p:cNvPr id="2" name="Title 1"/>
          <p:cNvSpPr>
            <a:spLocks noGrp="1"/>
          </p:cNvSpPr>
          <p:nvPr>
            <p:ph type="ctrTitle"/>
          </p:nvPr>
        </p:nvSpPr>
        <p:spPr>
          <a:xfrm>
            <a:off x="360000" y="6138000"/>
            <a:ext cx="3420000" cy="360000"/>
          </a:xfrm>
        </p:spPr>
        <p:txBody>
          <a:bodyPr lIns="0" tIns="0" rIns="0" bIns="0" anchor="b" anchorCtr="0">
            <a:noAutofit/>
          </a:bodyPr>
          <a:lstStyle>
            <a:lvl1pPr algn="l">
              <a:lnSpc>
                <a:spcPts val="1575"/>
              </a:lnSpc>
              <a:defRPr sz="1600" b="1" baseline="0">
                <a:solidFill>
                  <a:srgbClr val="FFFFFF"/>
                </a:solidFill>
                <a:latin typeface="+mn-lt"/>
              </a:defRPr>
            </a:lvl1pPr>
          </a:lstStyle>
          <a:p>
            <a:r>
              <a:rPr lang="en-US"/>
              <a:t>Click to edit Master title style</a:t>
            </a:r>
            <a:endParaRPr lang="en-US" dirty="0"/>
          </a:p>
        </p:txBody>
      </p:sp>
      <p:sp>
        <p:nvSpPr>
          <p:cNvPr id="14" name="Tijdelijke aanduiding voor afbeelding 12"/>
          <p:cNvSpPr>
            <a:spLocks noGrp="1"/>
          </p:cNvSpPr>
          <p:nvPr>
            <p:ph type="pic" sz="quarter" idx="15" hasCustomPrompt="1"/>
          </p:nvPr>
        </p:nvSpPr>
        <p:spPr>
          <a:xfrm>
            <a:off x="7560000" y="4878000"/>
            <a:ext cx="1215000" cy="1620000"/>
          </a:xfrm>
          <a:blipFill>
            <a:blip r:embed="rId3"/>
            <a:stretch>
              <a:fillRect/>
            </a:stretch>
          </a:blipFill>
        </p:spPr>
        <p:txBody>
          <a:bodyPr/>
          <a:lstStyle>
            <a:lvl1pPr marL="0" indent="0">
              <a:buFontTx/>
              <a:buNone/>
              <a:defRPr sz="600" baseline="0"/>
            </a:lvl1pPr>
          </a:lstStyle>
          <a:p>
            <a:r>
              <a:rPr lang="nl-NL" dirty="0"/>
              <a:t> </a:t>
            </a:r>
          </a:p>
        </p:txBody>
      </p:sp>
    </p:spTree>
    <p:extLst>
      <p:ext uri="{BB962C8B-B14F-4D97-AF65-F5344CB8AC3E}">
        <p14:creationId xmlns:p14="http://schemas.microsoft.com/office/powerpoint/2010/main" val="1543414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en-US"/>
          </a:p>
        </p:txBody>
      </p:sp>
      <p:sp>
        <p:nvSpPr>
          <p:cNvPr id="3" name="Tijdelijke aanduiding voor datum 2"/>
          <p:cNvSpPr>
            <a:spLocks noGrp="1"/>
          </p:cNvSpPr>
          <p:nvPr>
            <p:ph type="dt" sz="half" idx="10"/>
          </p:nvPr>
        </p:nvSpPr>
        <p:spPr/>
        <p:txBody>
          <a:bodyPr/>
          <a:lstStyle/>
          <a:p>
            <a:fld id="{3C59CEEF-B329-47E9-B1C1-03D0F6D8E5B6}" type="datetimeFigureOut">
              <a:rPr lang="en-US" smtClean="0"/>
              <a:t>11/16/2018</a:t>
            </a:fld>
            <a:endParaRPr lang="en-US" dirty="0"/>
          </a:p>
        </p:txBody>
      </p:sp>
      <p:sp>
        <p:nvSpPr>
          <p:cNvPr id="4" name="Tijdelijke aanduiding voor voettekst 3"/>
          <p:cNvSpPr>
            <a:spLocks noGrp="1"/>
          </p:cNvSpPr>
          <p:nvPr>
            <p:ph type="ftr" sz="quarter" idx="11"/>
          </p:nvPr>
        </p:nvSpPr>
        <p:spPr/>
        <p:txBody>
          <a:bodyPr/>
          <a:lstStyle/>
          <a:p>
            <a:endParaRPr lang="en-US" dirty="0"/>
          </a:p>
        </p:txBody>
      </p:sp>
      <p:sp>
        <p:nvSpPr>
          <p:cNvPr id="5" name="Tijdelijke aanduiding voor dianummer 4"/>
          <p:cNvSpPr>
            <a:spLocks noGrp="1"/>
          </p:cNvSpPr>
          <p:nvPr>
            <p:ph type="sldNum" sz="quarter" idx="12"/>
          </p:nvPr>
        </p:nvSpPr>
        <p:spPr/>
        <p:txBody>
          <a:bodyPr/>
          <a:lstStyle/>
          <a:p>
            <a:fld id="{B9EB93E2-A38F-46E8-BD03-D667FB867E24}" type="slidenum">
              <a:rPr lang="en-US" smtClean="0"/>
              <a:t>‹nr.›</a:t>
            </a:fld>
            <a:endParaRPr lang="en-US" dirty="0"/>
          </a:p>
        </p:txBody>
      </p:sp>
    </p:spTree>
    <p:extLst>
      <p:ext uri="{BB962C8B-B14F-4D97-AF65-F5344CB8AC3E}">
        <p14:creationId xmlns:p14="http://schemas.microsoft.com/office/powerpoint/2010/main" val="28654240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3C59CEEF-B329-47E9-B1C1-03D0F6D8E5B6}" type="datetimeFigureOut">
              <a:rPr lang="en-US" smtClean="0"/>
              <a:t>11/16/2018</a:t>
            </a:fld>
            <a:endParaRPr lang="en-US" dirty="0"/>
          </a:p>
        </p:txBody>
      </p:sp>
      <p:sp>
        <p:nvSpPr>
          <p:cNvPr id="3" name="Tijdelijke aanduiding voor voettekst 2"/>
          <p:cNvSpPr>
            <a:spLocks noGrp="1"/>
          </p:cNvSpPr>
          <p:nvPr>
            <p:ph type="ftr" sz="quarter" idx="11"/>
          </p:nvPr>
        </p:nvSpPr>
        <p:spPr/>
        <p:txBody>
          <a:bodyPr/>
          <a:lstStyle/>
          <a:p>
            <a:endParaRPr lang="en-US" dirty="0"/>
          </a:p>
        </p:txBody>
      </p:sp>
      <p:sp>
        <p:nvSpPr>
          <p:cNvPr id="4" name="Tijdelijke aanduiding voor dianummer 3"/>
          <p:cNvSpPr>
            <a:spLocks noGrp="1"/>
          </p:cNvSpPr>
          <p:nvPr>
            <p:ph type="sldNum" sz="quarter" idx="12"/>
          </p:nvPr>
        </p:nvSpPr>
        <p:spPr/>
        <p:txBody>
          <a:bodyPr/>
          <a:lstStyle/>
          <a:p>
            <a:fld id="{B9EB93E2-A38F-46E8-BD03-D667FB867E24}" type="slidenum">
              <a:rPr lang="en-US" smtClean="0"/>
              <a:t>‹nr.›</a:t>
            </a:fld>
            <a:endParaRPr lang="en-US" dirty="0"/>
          </a:p>
        </p:txBody>
      </p:sp>
    </p:spTree>
    <p:extLst>
      <p:ext uri="{BB962C8B-B14F-4D97-AF65-F5344CB8AC3E}">
        <p14:creationId xmlns:p14="http://schemas.microsoft.com/office/powerpoint/2010/main" val="598512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16" y="273049"/>
            <a:ext cx="3008313" cy="1162051"/>
          </a:xfrm>
        </p:spPr>
        <p:txBody>
          <a:bodyPr anchor="b"/>
          <a:lstStyle>
            <a:lvl1pPr algn="l">
              <a:defRPr sz="2000" b="1"/>
            </a:lvl1pPr>
          </a:lstStyle>
          <a:p>
            <a:r>
              <a:rPr lang="nl-NL" smtClean="0"/>
              <a:t>Klik om de stijl te bewerken</a:t>
            </a:r>
            <a:endParaRPr lang="en-US"/>
          </a:p>
        </p:txBody>
      </p:sp>
      <p:sp>
        <p:nvSpPr>
          <p:cNvPr id="3" name="Tijdelijke aanduiding voor inhoud 2"/>
          <p:cNvSpPr>
            <a:spLocks noGrp="1"/>
          </p:cNvSpPr>
          <p:nvPr>
            <p:ph idx="1"/>
          </p:nvPr>
        </p:nvSpPr>
        <p:spPr>
          <a:xfrm>
            <a:off x="3575050" y="27306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Tijdelijke aanduiding voor tekst 3"/>
          <p:cNvSpPr>
            <a:spLocks noGrp="1"/>
          </p:cNvSpPr>
          <p:nvPr>
            <p:ph type="body" sz="half" idx="2"/>
          </p:nvPr>
        </p:nvSpPr>
        <p:spPr>
          <a:xfrm>
            <a:off x="457216"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3C59CEEF-B329-47E9-B1C1-03D0F6D8E5B6}" type="datetimeFigureOut">
              <a:rPr lang="en-US" smtClean="0"/>
              <a:t>11/16/2018</a:t>
            </a:fld>
            <a:endParaRPr lang="en-US" dirty="0"/>
          </a:p>
        </p:txBody>
      </p:sp>
      <p:sp>
        <p:nvSpPr>
          <p:cNvPr id="6" name="Tijdelijke aanduiding voor voettekst 5"/>
          <p:cNvSpPr>
            <a:spLocks noGrp="1"/>
          </p:cNvSpPr>
          <p:nvPr>
            <p:ph type="ftr" sz="quarter" idx="11"/>
          </p:nvPr>
        </p:nvSpPr>
        <p:spPr/>
        <p:txBody>
          <a:bodyPr/>
          <a:lstStyle/>
          <a:p>
            <a:endParaRPr lang="en-US" dirty="0"/>
          </a:p>
        </p:txBody>
      </p:sp>
      <p:sp>
        <p:nvSpPr>
          <p:cNvPr id="7" name="Tijdelijke aanduiding voor dianummer 6"/>
          <p:cNvSpPr>
            <a:spLocks noGrp="1"/>
          </p:cNvSpPr>
          <p:nvPr>
            <p:ph type="sldNum" sz="quarter" idx="12"/>
          </p:nvPr>
        </p:nvSpPr>
        <p:spPr/>
        <p:txBody>
          <a:bodyPr/>
          <a:lstStyle/>
          <a:p>
            <a:fld id="{B9EB93E2-A38F-46E8-BD03-D667FB867E24}" type="slidenum">
              <a:rPr lang="en-US" smtClean="0"/>
              <a:t>‹nr.›</a:t>
            </a:fld>
            <a:endParaRPr lang="en-US" dirty="0"/>
          </a:p>
        </p:txBody>
      </p:sp>
    </p:spTree>
    <p:extLst>
      <p:ext uri="{BB962C8B-B14F-4D97-AF65-F5344CB8AC3E}">
        <p14:creationId xmlns:p14="http://schemas.microsoft.com/office/powerpoint/2010/main" val="2881454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1"/>
            <a:ext cx="5486400" cy="566739"/>
          </a:xfrm>
        </p:spPr>
        <p:txBody>
          <a:bodyPr anchor="b"/>
          <a:lstStyle>
            <a:lvl1pPr algn="l">
              <a:defRPr sz="2000" b="1"/>
            </a:lvl1pPr>
          </a:lstStyle>
          <a:p>
            <a:r>
              <a:rPr lang="nl-NL" smtClean="0"/>
              <a:t>Klik om de stijl te bewerken</a:t>
            </a:r>
            <a:endParaRPr lang="en-US"/>
          </a:p>
        </p:txBody>
      </p:sp>
      <p:sp>
        <p:nvSpPr>
          <p:cNvPr id="3" name="Tijdelijke aanduiding voor afbeelding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ijdelijke aanduiding voor tekst 3"/>
          <p:cNvSpPr>
            <a:spLocks noGrp="1"/>
          </p:cNvSpPr>
          <p:nvPr>
            <p:ph type="body" sz="half" idx="2"/>
          </p:nvPr>
        </p:nvSpPr>
        <p:spPr>
          <a:xfrm>
            <a:off x="1792288" y="5367347"/>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3C59CEEF-B329-47E9-B1C1-03D0F6D8E5B6}" type="datetimeFigureOut">
              <a:rPr lang="en-US" smtClean="0"/>
              <a:t>11/16/2018</a:t>
            </a:fld>
            <a:endParaRPr lang="en-US" dirty="0"/>
          </a:p>
        </p:txBody>
      </p:sp>
      <p:sp>
        <p:nvSpPr>
          <p:cNvPr id="6" name="Tijdelijke aanduiding voor voettekst 5"/>
          <p:cNvSpPr>
            <a:spLocks noGrp="1"/>
          </p:cNvSpPr>
          <p:nvPr>
            <p:ph type="ftr" sz="quarter" idx="11"/>
          </p:nvPr>
        </p:nvSpPr>
        <p:spPr/>
        <p:txBody>
          <a:bodyPr/>
          <a:lstStyle/>
          <a:p>
            <a:endParaRPr lang="en-US" dirty="0"/>
          </a:p>
        </p:txBody>
      </p:sp>
      <p:sp>
        <p:nvSpPr>
          <p:cNvPr id="7" name="Tijdelijke aanduiding voor dianummer 6"/>
          <p:cNvSpPr>
            <a:spLocks noGrp="1"/>
          </p:cNvSpPr>
          <p:nvPr>
            <p:ph type="sldNum" sz="quarter" idx="12"/>
          </p:nvPr>
        </p:nvSpPr>
        <p:spPr/>
        <p:txBody>
          <a:bodyPr/>
          <a:lstStyle/>
          <a:p>
            <a:fld id="{B9EB93E2-A38F-46E8-BD03-D667FB867E24}" type="slidenum">
              <a:rPr lang="en-US" smtClean="0"/>
              <a:t>‹nr.›</a:t>
            </a:fld>
            <a:endParaRPr lang="en-US" dirty="0"/>
          </a:p>
        </p:txBody>
      </p:sp>
    </p:spTree>
    <p:extLst>
      <p:ext uri="{BB962C8B-B14F-4D97-AF65-F5344CB8AC3E}">
        <p14:creationId xmlns:p14="http://schemas.microsoft.com/office/powerpoint/2010/main" val="1764062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image" Target="../media/image5.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5" Type="http://schemas.openxmlformats.org/officeDocument/2006/relationships/slideLayout" Target="../slideLayouts/slideLayout32.xml"/><Relationship Id="rId10" Type="http://schemas.openxmlformats.org/officeDocument/2006/relationships/image" Target="../media/image1.png"/><Relationship Id="rId4" Type="http://schemas.openxmlformats.org/officeDocument/2006/relationships/slideLayout" Target="../slideLayouts/slideLayout31.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image" Target="../media/image1.png"/><Relationship Id="rId5" Type="http://schemas.openxmlformats.org/officeDocument/2006/relationships/slideLayout" Target="../slideLayouts/slideLayout40.xml"/><Relationship Id="rId10" Type="http://schemas.openxmlformats.org/officeDocument/2006/relationships/theme" Target="../theme/theme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47.xml"/><Relationship Id="rId7" Type="http://schemas.openxmlformats.org/officeDocument/2006/relationships/image" Target="../media/image12.png"/><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theme" Target="../theme/theme6.xml"/><Relationship Id="rId5" Type="http://schemas.openxmlformats.org/officeDocument/2006/relationships/slideLayout" Target="../slideLayouts/slideLayout49.xml"/><Relationship Id="rId4" Type="http://schemas.openxmlformats.org/officeDocument/2006/relationships/slideLayout" Target="../slideLayouts/slideLayout48.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image" Target="../media/image15.png"/><Relationship Id="rId5" Type="http://schemas.openxmlformats.org/officeDocument/2006/relationships/theme" Target="../theme/theme7.xml"/><Relationship Id="rId4" Type="http://schemas.openxmlformats.org/officeDocument/2006/relationships/slideLayout" Target="../slideLayouts/slideLayout53.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56.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image" Target="../media/image15.png"/><Relationship Id="rId5" Type="http://schemas.openxmlformats.org/officeDocument/2006/relationships/theme" Target="../theme/theme8.xml"/><Relationship Id="rId4"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nl-NL" smtClean="0"/>
              <a:t>Klik om de stijl te bewerken</a:t>
            </a:r>
            <a:endParaRPr lang="en-US"/>
          </a:p>
        </p:txBody>
      </p:sp>
      <p:sp>
        <p:nvSpPr>
          <p:cNvPr id="3" name="Tijdelijke aanduiding voor tekst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Tijdelijke aanduiding voor datum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59CEEF-B329-47E9-B1C1-03D0F6D8E5B6}" type="datetimeFigureOut">
              <a:rPr lang="en-US" smtClean="0"/>
              <a:t>11/16/2018</a:t>
            </a:fld>
            <a:endParaRPr lang="en-US" dirty="0"/>
          </a:p>
        </p:txBody>
      </p:sp>
      <p:sp>
        <p:nvSpPr>
          <p:cNvPr id="5" name="Tijdelijke aanduiding voor voettekst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Tijdelijke aanduiding voor dianumm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EB93E2-A38F-46E8-BD03-D667FB867E24}" type="slidenum">
              <a:rPr lang="en-US" smtClean="0"/>
              <a:t>‹nr.›</a:t>
            </a:fld>
            <a:endParaRPr lang="en-US" dirty="0"/>
          </a:p>
        </p:txBody>
      </p:sp>
    </p:spTree>
    <p:extLst>
      <p:ext uri="{BB962C8B-B14F-4D97-AF65-F5344CB8AC3E}">
        <p14:creationId xmlns:p14="http://schemas.microsoft.com/office/powerpoint/2010/main" val="9117308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Afbeelding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688"/>
            <a:ext cx="9144000" cy="6856629"/>
          </a:xfrm>
          <a:prstGeom prst="rect">
            <a:avLst/>
          </a:prstGeom>
        </p:spPr>
      </p:pic>
      <p:sp>
        <p:nvSpPr>
          <p:cNvPr id="2" name="Title Placeholder 1"/>
          <p:cNvSpPr>
            <a:spLocks noGrp="1"/>
          </p:cNvSpPr>
          <p:nvPr>
            <p:ph type="title"/>
          </p:nvPr>
        </p:nvSpPr>
        <p:spPr>
          <a:xfrm>
            <a:off x="360000" y="36000"/>
            <a:ext cx="6750000" cy="900000"/>
          </a:xfrm>
          <a:prstGeom prst="rect">
            <a:avLst/>
          </a:prstGeom>
        </p:spPr>
        <p:txBody>
          <a:bodyPr vert="horz" lIns="0" tIns="0" rIns="0" bIns="0" rtlCol="0" anchor="b" anchorCtr="0">
            <a:noAutofit/>
          </a:bodyPr>
          <a:lstStyle/>
          <a:p>
            <a:r>
              <a:rPr lang="nl-NL" dirty="0" smtClean="0"/>
              <a:t>Klik om de stijl te bewerken</a:t>
            </a:r>
            <a:endParaRPr lang="en-US" dirty="0"/>
          </a:p>
        </p:txBody>
      </p:sp>
      <p:sp>
        <p:nvSpPr>
          <p:cNvPr id="3" name="Text Placeholder 2"/>
          <p:cNvSpPr>
            <a:spLocks noGrp="1"/>
          </p:cNvSpPr>
          <p:nvPr>
            <p:ph type="body" idx="1"/>
          </p:nvPr>
        </p:nvSpPr>
        <p:spPr>
          <a:xfrm>
            <a:off x="360000" y="1692001"/>
            <a:ext cx="7886700" cy="4351339"/>
          </a:xfrm>
          <a:prstGeom prst="rect">
            <a:avLst/>
          </a:prstGeom>
        </p:spPr>
        <p:txBody>
          <a:bodyPr vert="horz" lIns="0" tIns="0" rIns="0" bIns="0" rtlCol="0">
            <a:noAutofit/>
          </a:bodyPr>
          <a:lstStyle/>
          <a:p>
            <a:pPr lvl="0"/>
            <a:r>
              <a:rPr lang="nl-NL" dirty="0" smtClean="0"/>
              <a:t>Eerste niveau</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p>
          <a:p>
            <a:pPr lvl="5"/>
            <a:r>
              <a:rPr lang="nl-NL" dirty="0" smtClean="0"/>
              <a:t>Zesde niveau</a:t>
            </a:r>
          </a:p>
          <a:p>
            <a:pPr lvl="6"/>
            <a:r>
              <a:rPr lang="nl-NL" dirty="0" smtClean="0"/>
              <a:t>Zevende niveau</a:t>
            </a:r>
          </a:p>
        </p:txBody>
      </p:sp>
      <p:sp>
        <p:nvSpPr>
          <p:cNvPr id="4" name="Tijdelijke aanduiding voor dianummer 3"/>
          <p:cNvSpPr>
            <a:spLocks noGrp="1"/>
          </p:cNvSpPr>
          <p:nvPr>
            <p:ph type="sldNum" sz="quarter" idx="4"/>
          </p:nvPr>
        </p:nvSpPr>
        <p:spPr>
          <a:xfrm>
            <a:off x="360000" y="6516000"/>
            <a:ext cx="360000" cy="216000"/>
          </a:xfrm>
          <a:prstGeom prst="rect">
            <a:avLst/>
          </a:prstGeom>
        </p:spPr>
        <p:txBody>
          <a:bodyPr vert="horz" lIns="0" tIns="0" rIns="0" bIns="0" rtlCol="0" anchor="t" anchorCtr="0"/>
          <a:lstStyle>
            <a:lvl1pPr algn="l">
              <a:defRPr sz="1600" baseline="0">
                <a:solidFill>
                  <a:srgbClr val="969187"/>
                </a:solidFill>
              </a:defRPr>
            </a:lvl1pPr>
          </a:lstStyle>
          <a:p>
            <a:fld id="{A723241F-5B6B-4100-BE5A-F21894325AA6}" type="slidenum">
              <a:rPr lang="nl-NL" smtClean="0"/>
              <a:pPr/>
              <a:t>‹nr.›</a:t>
            </a:fld>
            <a:endParaRPr lang="nl-NL" dirty="0"/>
          </a:p>
        </p:txBody>
      </p:sp>
      <p:sp>
        <p:nvSpPr>
          <p:cNvPr id="5" name="Tijdelijke aanduiding voor voettekst 4"/>
          <p:cNvSpPr>
            <a:spLocks noGrp="1"/>
          </p:cNvSpPr>
          <p:nvPr>
            <p:ph type="ftr" sz="quarter" idx="3"/>
          </p:nvPr>
        </p:nvSpPr>
        <p:spPr>
          <a:xfrm>
            <a:off x="810000" y="6516000"/>
            <a:ext cx="5400000" cy="216000"/>
          </a:xfrm>
          <a:prstGeom prst="rect">
            <a:avLst/>
          </a:prstGeom>
        </p:spPr>
        <p:txBody>
          <a:bodyPr vert="horz" lIns="0" tIns="0" rIns="0" bIns="0" rtlCol="0" anchor="t" anchorCtr="0"/>
          <a:lstStyle>
            <a:lvl1pPr algn="l">
              <a:defRPr sz="1600" baseline="0">
                <a:solidFill>
                  <a:srgbClr val="969187"/>
                </a:solidFill>
              </a:defRPr>
            </a:lvl1pPr>
          </a:lstStyle>
          <a:p>
            <a:r>
              <a:rPr lang="nl-NL" dirty="0" smtClean="0"/>
              <a:t>Voettekst is aan te passen via Invoegen, Koptekst en voettekst</a:t>
            </a:r>
            <a:endParaRPr lang="nl-NL" dirty="0"/>
          </a:p>
        </p:txBody>
      </p:sp>
    </p:spTree>
    <p:extLst>
      <p:ext uri="{BB962C8B-B14F-4D97-AF65-F5344CB8AC3E}">
        <p14:creationId xmlns:p14="http://schemas.microsoft.com/office/powerpoint/2010/main" val="30079455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iming>
    <p:tnLst>
      <p:par>
        <p:cTn id="1" dur="indefinite" restart="never" nodeType="tmRoot"/>
      </p:par>
    </p:tnLst>
  </p:timing>
  <p:hf hdr="0" dt="0"/>
  <p:txStyles>
    <p:titleStyle>
      <a:lvl1pPr algn="l" defTabSz="914400" rtl="0" eaLnBrk="1" latinLnBrk="0" hangingPunct="1">
        <a:lnSpc>
          <a:spcPts val="2800"/>
        </a:lnSpc>
        <a:spcBef>
          <a:spcPct val="0"/>
        </a:spcBef>
        <a:buNone/>
        <a:defRPr sz="2300" b="1" i="0" kern="0" baseline="0">
          <a:solidFill>
            <a:srgbClr val="FFFFFF"/>
          </a:solidFill>
          <a:latin typeface="Calibri" panose="020F0502020204030204" pitchFamily="34" charset="0"/>
          <a:ea typeface="+mj-ea"/>
          <a:cs typeface="+mj-cs"/>
        </a:defRPr>
      </a:lvl1pPr>
    </p:titleStyle>
    <p:bodyStyle>
      <a:lvl1pPr marL="0" indent="0" algn="l" defTabSz="914400" rtl="0" eaLnBrk="1" latinLnBrk="0" hangingPunct="1">
        <a:lnSpc>
          <a:spcPts val="2900"/>
        </a:lnSpc>
        <a:spcBef>
          <a:spcPts val="0"/>
        </a:spcBef>
        <a:buFontTx/>
        <a:buNone/>
        <a:defRPr sz="2100" kern="1200" baseline="0">
          <a:solidFill>
            <a:srgbClr val="000000"/>
          </a:solidFill>
          <a:latin typeface="+mn-lt"/>
          <a:ea typeface="+mn-ea"/>
          <a:cs typeface="+mn-cs"/>
        </a:defRPr>
      </a:lvl1pPr>
      <a:lvl2pPr marL="0" indent="0" algn="l" defTabSz="914400" rtl="0" eaLnBrk="1" latinLnBrk="0" hangingPunct="1">
        <a:lnSpc>
          <a:spcPts val="2900"/>
        </a:lnSpc>
        <a:spcBef>
          <a:spcPts val="0"/>
        </a:spcBef>
        <a:buFontTx/>
        <a:buNone/>
        <a:defRPr sz="2100" kern="1200" baseline="0">
          <a:solidFill>
            <a:srgbClr val="F07D00"/>
          </a:solidFill>
          <a:latin typeface="+mn-lt"/>
          <a:ea typeface="+mn-ea"/>
          <a:cs typeface="+mn-cs"/>
        </a:defRPr>
      </a:lvl2pPr>
      <a:lvl3pPr marL="0" indent="0" algn="l" defTabSz="914400" rtl="0" eaLnBrk="1" latinLnBrk="0" hangingPunct="1">
        <a:lnSpc>
          <a:spcPts val="2900"/>
        </a:lnSpc>
        <a:spcBef>
          <a:spcPts val="0"/>
        </a:spcBef>
        <a:buFontTx/>
        <a:buNone/>
        <a:defRPr sz="2100" b="1" kern="1200" baseline="0">
          <a:solidFill>
            <a:srgbClr val="144196"/>
          </a:solidFill>
          <a:latin typeface="+mn-lt"/>
          <a:ea typeface="+mn-ea"/>
          <a:cs typeface="+mn-cs"/>
        </a:defRPr>
      </a:lvl3pPr>
      <a:lvl4pPr marL="180000" indent="-216000" algn="l" defTabSz="914400" rtl="0" eaLnBrk="1" latinLnBrk="0" hangingPunct="1">
        <a:lnSpc>
          <a:spcPts val="2900"/>
        </a:lnSpc>
        <a:spcBef>
          <a:spcPts val="0"/>
        </a:spcBef>
        <a:buFont typeface="Arial" panose="020B0604020202020204" pitchFamily="34" charset="0"/>
        <a:buChar char="•"/>
        <a:defRPr sz="2100" kern="1200" baseline="0">
          <a:solidFill>
            <a:schemeClr val="tx1"/>
          </a:solidFill>
          <a:latin typeface="+mn-lt"/>
          <a:ea typeface="+mn-ea"/>
          <a:cs typeface="+mn-cs"/>
        </a:defRPr>
      </a:lvl4pPr>
      <a:lvl5pPr marL="432000" indent="-216000" algn="l" defTabSz="914400" rtl="0" eaLnBrk="1" latinLnBrk="0" hangingPunct="1">
        <a:lnSpc>
          <a:spcPts val="2900"/>
        </a:lnSpc>
        <a:spcBef>
          <a:spcPts val="0"/>
        </a:spcBef>
        <a:buClr>
          <a:srgbClr val="F07D00"/>
        </a:buClr>
        <a:buFont typeface="Arial" panose="020B0604020202020204" pitchFamily="34" charset="0"/>
        <a:buChar char="•"/>
        <a:defRPr sz="2100" kern="1200" baseline="0">
          <a:solidFill>
            <a:schemeClr val="tx1"/>
          </a:solidFill>
          <a:latin typeface="+mn-lt"/>
          <a:ea typeface="+mn-ea"/>
          <a:cs typeface="+mn-cs"/>
        </a:defRPr>
      </a:lvl5pPr>
      <a:lvl6pPr marL="648000" indent="-216000" algn="l" defTabSz="914400" rtl="0" eaLnBrk="1" latinLnBrk="0" hangingPunct="1">
        <a:lnSpc>
          <a:spcPts val="2900"/>
        </a:lnSpc>
        <a:spcBef>
          <a:spcPts val="0"/>
        </a:spcBef>
        <a:buClr>
          <a:srgbClr val="C3BEB9"/>
        </a:buClr>
        <a:buFont typeface="Arial" panose="020B0604020202020204" pitchFamily="34" charset="0"/>
        <a:buChar char="•"/>
        <a:defRPr sz="2100" kern="1200" baseline="0">
          <a:solidFill>
            <a:schemeClr val="tx1"/>
          </a:solidFill>
          <a:latin typeface="+mn-lt"/>
          <a:ea typeface="+mn-ea"/>
          <a:cs typeface="+mn-cs"/>
        </a:defRPr>
      </a:lvl6pPr>
      <a:lvl7pPr marL="864000" indent="-216000" algn="l" defTabSz="914400" rtl="0" eaLnBrk="1" latinLnBrk="0" hangingPunct="1">
        <a:lnSpc>
          <a:spcPts val="2900"/>
        </a:lnSpc>
        <a:spcBef>
          <a:spcPts val="0"/>
        </a:spcBef>
        <a:buFont typeface="Calibri" panose="020F0502020204030204" pitchFamily="34" charset="0"/>
        <a:buChar char="-"/>
        <a:defRPr sz="2100" kern="1200" baseline="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8780" y="1025536"/>
            <a:ext cx="8456613" cy="950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altLang="en-US" smtClean="0"/>
              <a:t>Click to edit Master title style</a:t>
            </a:r>
            <a:endParaRPr lang="en-GB" altLang="en-US" smtClean="0"/>
          </a:p>
        </p:txBody>
      </p:sp>
      <p:sp>
        <p:nvSpPr>
          <p:cNvPr id="373764" name="Rectangle 4"/>
          <p:cNvSpPr>
            <a:spLocks noGrp="1" noChangeArrowheads="1"/>
          </p:cNvSpPr>
          <p:nvPr>
            <p:ph type="ftr" sz="quarter" idx="3"/>
          </p:nvPr>
        </p:nvSpPr>
        <p:spPr bwMode="auto">
          <a:xfrm>
            <a:off x="1401772" y="6405563"/>
            <a:ext cx="6478587" cy="29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a:lnSpc>
                <a:spcPts val="1200"/>
              </a:lnSpc>
              <a:defRPr sz="1100">
                <a:solidFill>
                  <a:schemeClr val="tx1"/>
                </a:solidFill>
              </a:defRPr>
            </a:lvl1pPr>
          </a:lstStyle>
          <a:p>
            <a:pPr fontAlgn="base">
              <a:spcBef>
                <a:spcPct val="0"/>
              </a:spcBef>
              <a:spcAft>
                <a:spcPct val="0"/>
              </a:spcAft>
              <a:defRPr/>
            </a:pPr>
            <a:r>
              <a:rPr lang="en-GB" altLang="en-US">
                <a:solidFill>
                  <a:srgbClr val="000000"/>
                </a:solidFill>
                <a:ea typeface="MS PGothic" pitchFamily="34" charset="-128"/>
              </a:rPr>
              <a:t>Presentation title (to edit, click View &gt; Header and Footer)</a:t>
            </a:r>
          </a:p>
        </p:txBody>
      </p:sp>
      <p:sp>
        <p:nvSpPr>
          <p:cNvPr id="373765" name="Rectangle 5"/>
          <p:cNvSpPr>
            <a:spLocks noGrp="1" noChangeArrowheads="1"/>
          </p:cNvSpPr>
          <p:nvPr>
            <p:ph type="sldNum" sz="quarter" idx="4"/>
          </p:nvPr>
        </p:nvSpPr>
        <p:spPr bwMode="auto">
          <a:xfrm>
            <a:off x="1042996" y="6405563"/>
            <a:ext cx="307975" cy="239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a:lnSpc>
                <a:spcPts val="1200"/>
              </a:lnSpc>
              <a:defRPr sz="1100">
                <a:solidFill>
                  <a:schemeClr val="tx1"/>
                </a:solidFill>
              </a:defRPr>
            </a:lvl1pPr>
          </a:lstStyle>
          <a:p>
            <a:pPr fontAlgn="base">
              <a:spcBef>
                <a:spcPct val="0"/>
              </a:spcBef>
              <a:spcAft>
                <a:spcPct val="0"/>
              </a:spcAft>
              <a:defRPr/>
            </a:pPr>
            <a:fld id="{43292FF8-B2D1-4995-8707-FD31B9EC1E49}" type="slidenum">
              <a:rPr lang="en-GB" altLang="en-US">
                <a:solidFill>
                  <a:srgbClr val="000000"/>
                </a:solidFill>
                <a:ea typeface="MS PGothic" pitchFamily="34" charset="-128"/>
              </a:rPr>
              <a:pPr fontAlgn="base">
                <a:spcBef>
                  <a:spcPct val="0"/>
                </a:spcBef>
                <a:spcAft>
                  <a:spcPct val="0"/>
                </a:spcAft>
                <a:defRPr/>
              </a:pPr>
              <a:t>‹nr.›</a:t>
            </a:fld>
            <a:endParaRPr lang="en-GB" altLang="en-US" dirty="0">
              <a:solidFill>
                <a:srgbClr val="000000"/>
              </a:solidFill>
              <a:ea typeface="MS PGothic" pitchFamily="34" charset="-128"/>
            </a:endParaRPr>
          </a:p>
        </p:txBody>
      </p:sp>
      <p:sp>
        <p:nvSpPr>
          <p:cNvPr id="373768" name="Rectangle 8"/>
          <p:cNvSpPr>
            <a:spLocks noGrp="1" noChangeArrowheads="1"/>
          </p:cNvSpPr>
          <p:nvPr>
            <p:ph type="dt" sz="half" idx="2"/>
          </p:nvPr>
        </p:nvSpPr>
        <p:spPr bwMode="auto">
          <a:xfrm>
            <a:off x="7377113" y="6405563"/>
            <a:ext cx="1439862"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lnSpc>
                <a:spcPts val="1200"/>
              </a:lnSpc>
              <a:defRPr sz="1100">
                <a:solidFill>
                  <a:schemeClr val="tx1"/>
                </a:solidFill>
              </a:defRPr>
            </a:lvl1pPr>
          </a:lstStyle>
          <a:p>
            <a:pPr fontAlgn="base">
              <a:spcBef>
                <a:spcPct val="0"/>
              </a:spcBef>
              <a:spcAft>
                <a:spcPct val="0"/>
              </a:spcAft>
              <a:defRPr/>
            </a:pPr>
            <a:fld id="{AEDB973F-6222-4178-A010-2B9161774B30}" type="datetime4">
              <a:rPr lang="en-GB" altLang="en-US" smtClean="0">
                <a:solidFill>
                  <a:srgbClr val="000000"/>
                </a:solidFill>
                <a:ea typeface="MS PGothic" pitchFamily="34" charset="-128"/>
              </a:rPr>
              <a:pPr fontAlgn="base">
                <a:spcBef>
                  <a:spcPct val="0"/>
                </a:spcBef>
                <a:spcAft>
                  <a:spcPct val="0"/>
                </a:spcAft>
                <a:defRPr/>
              </a:pPr>
              <a:t>16 November 2018</a:t>
            </a:fld>
            <a:endParaRPr lang="en-GB" altLang="en-US" dirty="0">
              <a:solidFill>
                <a:srgbClr val="000000"/>
              </a:solidFill>
              <a:ea typeface="MS PGothic" pitchFamily="34" charset="-128"/>
            </a:endParaRPr>
          </a:p>
        </p:txBody>
      </p:sp>
      <p:sp>
        <p:nvSpPr>
          <p:cNvPr id="1030" name="Rectangle 14"/>
          <p:cNvSpPr>
            <a:spLocks noChangeArrowheads="1"/>
          </p:cNvSpPr>
          <p:nvPr/>
        </p:nvSpPr>
        <p:spPr bwMode="auto">
          <a:xfrm>
            <a:off x="0" y="6732591"/>
            <a:ext cx="9144000" cy="125412"/>
          </a:xfrm>
          <a:prstGeom prst="rect">
            <a:avLst/>
          </a:prstGeom>
          <a:solidFill>
            <a:srgbClr val="003399"/>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eaLnBrk="0" hangingPunct="0">
              <a:defRPr sz="1600">
                <a:solidFill>
                  <a:srgbClr val="000000"/>
                </a:solidFill>
                <a:latin typeface="Verdana" pitchFamily="34" charset="0"/>
                <a:cs typeface="Arial" charset="0"/>
              </a:defRPr>
            </a:lvl1pPr>
            <a:lvl2pPr marL="742950" indent="-285750" eaLnBrk="0" hangingPunct="0">
              <a:defRPr sz="1600">
                <a:solidFill>
                  <a:srgbClr val="000000"/>
                </a:solidFill>
                <a:latin typeface="Verdana" pitchFamily="34" charset="0"/>
                <a:cs typeface="Arial" charset="0"/>
              </a:defRPr>
            </a:lvl2pPr>
            <a:lvl3pPr marL="1143000" indent="-228600" eaLnBrk="0" hangingPunct="0">
              <a:defRPr sz="1600">
                <a:solidFill>
                  <a:srgbClr val="000000"/>
                </a:solidFill>
                <a:latin typeface="Verdana" pitchFamily="34" charset="0"/>
                <a:cs typeface="Arial" charset="0"/>
              </a:defRPr>
            </a:lvl3pPr>
            <a:lvl4pPr marL="1600200" indent="-228600" eaLnBrk="0" hangingPunct="0">
              <a:defRPr sz="1600">
                <a:solidFill>
                  <a:srgbClr val="000000"/>
                </a:solidFill>
                <a:latin typeface="Verdana" pitchFamily="34" charset="0"/>
                <a:cs typeface="Arial" charset="0"/>
              </a:defRPr>
            </a:lvl4pPr>
            <a:lvl5pPr marL="2057400" indent="-228600" eaLnBrk="0" hangingPunct="0">
              <a:defRPr sz="1600">
                <a:solidFill>
                  <a:srgbClr val="000000"/>
                </a:solidFill>
                <a:latin typeface="Verdana" pitchFamily="34" charset="0"/>
                <a:cs typeface="Arial" charset="0"/>
              </a:defRPr>
            </a:lvl5pPr>
            <a:lvl6pPr marL="2514600" indent="-228600" algn="ctr" eaLnBrk="0" fontAlgn="base" hangingPunct="0">
              <a:lnSpc>
                <a:spcPct val="120000"/>
              </a:lnSpc>
              <a:spcBef>
                <a:spcPct val="0"/>
              </a:spcBef>
              <a:spcAft>
                <a:spcPct val="0"/>
              </a:spcAft>
              <a:defRPr sz="1600">
                <a:solidFill>
                  <a:srgbClr val="000000"/>
                </a:solidFill>
                <a:latin typeface="Verdana" pitchFamily="34" charset="0"/>
                <a:cs typeface="Arial" charset="0"/>
              </a:defRPr>
            </a:lvl6pPr>
            <a:lvl7pPr marL="2971800" indent="-228600" algn="ctr" eaLnBrk="0" fontAlgn="base" hangingPunct="0">
              <a:lnSpc>
                <a:spcPct val="120000"/>
              </a:lnSpc>
              <a:spcBef>
                <a:spcPct val="0"/>
              </a:spcBef>
              <a:spcAft>
                <a:spcPct val="0"/>
              </a:spcAft>
              <a:defRPr sz="1600">
                <a:solidFill>
                  <a:srgbClr val="000000"/>
                </a:solidFill>
                <a:latin typeface="Verdana" pitchFamily="34" charset="0"/>
                <a:cs typeface="Arial" charset="0"/>
              </a:defRPr>
            </a:lvl7pPr>
            <a:lvl8pPr marL="3429000" indent="-228600" algn="ctr" eaLnBrk="0" fontAlgn="base" hangingPunct="0">
              <a:lnSpc>
                <a:spcPct val="120000"/>
              </a:lnSpc>
              <a:spcBef>
                <a:spcPct val="0"/>
              </a:spcBef>
              <a:spcAft>
                <a:spcPct val="0"/>
              </a:spcAft>
              <a:defRPr sz="1600">
                <a:solidFill>
                  <a:srgbClr val="000000"/>
                </a:solidFill>
                <a:latin typeface="Verdana" pitchFamily="34" charset="0"/>
                <a:cs typeface="Arial" charset="0"/>
              </a:defRPr>
            </a:lvl8pPr>
            <a:lvl9pPr marL="3886200" indent="-228600" algn="ctr" eaLnBrk="0" fontAlgn="base" hangingPunct="0">
              <a:lnSpc>
                <a:spcPct val="120000"/>
              </a:lnSpc>
              <a:spcBef>
                <a:spcPct val="0"/>
              </a:spcBef>
              <a:spcAft>
                <a:spcPct val="0"/>
              </a:spcAft>
              <a:defRPr sz="1600">
                <a:solidFill>
                  <a:srgbClr val="000000"/>
                </a:solidFill>
                <a:latin typeface="Verdana" pitchFamily="34" charset="0"/>
                <a:cs typeface="Arial" charset="0"/>
              </a:defRPr>
            </a:lvl9pPr>
          </a:lstStyle>
          <a:p>
            <a:pPr eaLnBrk="1" fontAlgn="base" hangingPunct="1">
              <a:spcBef>
                <a:spcPct val="0"/>
              </a:spcBef>
              <a:spcAft>
                <a:spcPct val="0"/>
              </a:spcAft>
              <a:defRPr/>
            </a:pPr>
            <a:endParaRPr lang="fr-FR" altLang="en-US" smtClean="0">
              <a:ea typeface="MS PGothic" pitchFamily="34" charset="-128"/>
            </a:endParaRPr>
          </a:p>
        </p:txBody>
      </p:sp>
      <p:sp>
        <p:nvSpPr>
          <p:cNvPr id="1031" name="Rectangle 15"/>
          <p:cNvSpPr>
            <a:spLocks noChangeArrowheads="1"/>
          </p:cNvSpPr>
          <p:nvPr/>
        </p:nvSpPr>
        <p:spPr bwMode="auto">
          <a:xfrm>
            <a:off x="0" y="3"/>
            <a:ext cx="9144000" cy="673100"/>
          </a:xfrm>
          <a:prstGeom prst="rect">
            <a:avLst/>
          </a:prstGeom>
          <a:solidFill>
            <a:srgbClr val="003399"/>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eaLnBrk="0" hangingPunct="0">
              <a:defRPr sz="1600">
                <a:solidFill>
                  <a:srgbClr val="000000"/>
                </a:solidFill>
                <a:latin typeface="Verdana" pitchFamily="34" charset="0"/>
                <a:cs typeface="Arial" charset="0"/>
              </a:defRPr>
            </a:lvl1pPr>
            <a:lvl2pPr marL="742950" indent="-285750" eaLnBrk="0" hangingPunct="0">
              <a:defRPr sz="1600">
                <a:solidFill>
                  <a:srgbClr val="000000"/>
                </a:solidFill>
                <a:latin typeface="Verdana" pitchFamily="34" charset="0"/>
                <a:cs typeface="Arial" charset="0"/>
              </a:defRPr>
            </a:lvl2pPr>
            <a:lvl3pPr marL="1143000" indent="-228600" eaLnBrk="0" hangingPunct="0">
              <a:defRPr sz="1600">
                <a:solidFill>
                  <a:srgbClr val="000000"/>
                </a:solidFill>
                <a:latin typeface="Verdana" pitchFamily="34" charset="0"/>
                <a:cs typeface="Arial" charset="0"/>
              </a:defRPr>
            </a:lvl3pPr>
            <a:lvl4pPr marL="1600200" indent="-228600" eaLnBrk="0" hangingPunct="0">
              <a:defRPr sz="1600">
                <a:solidFill>
                  <a:srgbClr val="000000"/>
                </a:solidFill>
                <a:latin typeface="Verdana" pitchFamily="34" charset="0"/>
                <a:cs typeface="Arial" charset="0"/>
              </a:defRPr>
            </a:lvl4pPr>
            <a:lvl5pPr marL="2057400" indent="-228600" eaLnBrk="0" hangingPunct="0">
              <a:defRPr sz="1600">
                <a:solidFill>
                  <a:srgbClr val="000000"/>
                </a:solidFill>
                <a:latin typeface="Verdana" pitchFamily="34" charset="0"/>
                <a:cs typeface="Arial" charset="0"/>
              </a:defRPr>
            </a:lvl5pPr>
            <a:lvl6pPr marL="2514600" indent="-228600" algn="ctr" eaLnBrk="0" fontAlgn="base" hangingPunct="0">
              <a:lnSpc>
                <a:spcPct val="120000"/>
              </a:lnSpc>
              <a:spcBef>
                <a:spcPct val="0"/>
              </a:spcBef>
              <a:spcAft>
                <a:spcPct val="0"/>
              </a:spcAft>
              <a:defRPr sz="1600">
                <a:solidFill>
                  <a:srgbClr val="000000"/>
                </a:solidFill>
                <a:latin typeface="Verdana" pitchFamily="34" charset="0"/>
                <a:cs typeface="Arial" charset="0"/>
              </a:defRPr>
            </a:lvl6pPr>
            <a:lvl7pPr marL="2971800" indent="-228600" algn="ctr" eaLnBrk="0" fontAlgn="base" hangingPunct="0">
              <a:lnSpc>
                <a:spcPct val="120000"/>
              </a:lnSpc>
              <a:spcBef>
                <a:spcPct val="0"/>
              </a:spcBef>
              <a:spcAft>
                <a:spcPct val="0"/>
              </a:spcAft>
              <a:defRPr sz="1600">
                <a:solidFill>
                  <a:srgbClr val="000000"/>
                </a:solidFill>
                <a:latin typeface="Verdana" pitchFamily="34" charset="0"/>
                <a:cs typeface="Arial" charset="0"/>
              </a:defRPr>
            </a:lvl7pPr>
            <a:lvl8pPr marL="3429000" indent="-228600" algn="ctr" eaLnBrk="0" fontAlgn="base" hangingPunct="0">
              <a:lnSpc>
                <a:spcPct val="120000"/>
              </a:lnSpc>
              <a:spcBef>
                <a:spcPct val="0"/>
              </a:spcBef>
              <a:spcAft>
                <a:spcPct val="0"/>
              </a:spcAft>
              <a:defRPr sz="1600">
                <a:solidFill>
                  <a:srgbClr val="000000"/>
                </a:solidFill>
                <a:latin typeface="Verdana" pitchFamily="34" charset="0"/>
                <a:cs typeface="Arial" charset="0"/>
              </a:defRPr>
            </a:lvl8pPr>
            <a:lvl9pPr marL="3886200" indent="-228600" algn="ctr" eaLnBrk="0" fontAlgn="base" hangingPunct="0">
              <a:lnSpc>
                <a:spcPct val="120000"/>
              </a:lnSpc>
              <a:spcBef>
                <a:spcPct val="0"/>
              </a:spcBef>
              <a:spcAft>
                <a:spcPct val="0"/>
              </a:spcAft>
              <a:defRPr sz="1600">
                <a:solidFill>
                  <a:srgbClr val="000000"/>
                </a:solidFill>
                <a:latin typeface="Verdana" pitchFamily="34" charset="0"/>
                <a:cs typeface="Arial" charset="0"/>
              </a:defRPr>
            </a:lvl9pPr>
          </a:lstStyle>
          <a:p>
            <a:pPr eaLnBrk="1" fontAlgn="base" hangingPunct="1">
              <a:spcBef>
                <a:spcPct val="0"/>
              </a:spcBef>
              <a:spcAft>
                <a:spcPct val="0"/>
              </a:spcAft>
              <a:defRPr/>
            </a:pPr>
            <a:endParaRPr lang="fr-FR" altLang="en-US" smtClean="0">
              <a:ea typeface="MS PGothic" pitchFamily="34" charset="-128"/>
            </a:endParaRPr>
          </a:p>
        </p:txBody>
      </p:sp>
      <p:pic>
        <p:nvPicPr>
          <p:cNvPr id="1032" name="Picture 16" descr="emea_REV_en_std_cent_Powerpoin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959600" y="68263"/>
            <a:ext cx="1824038"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3" name="Line 17"/>
          <p:cNvSpPr>
            <a:spLocks noChangeShapeType="1"/>
          </p:cNvSpPr>
          <p:nvPr/>
        </p:nvSpPr>
        <p:spPr bwMode="auto">
          <a:xfrm>
            <a:off x="0" y="676275"/>
            <a:ext cx="9144000" cy="1588"/>
          </a:xfrm>
          <a:prstGeom prst="line">
            <a:avLst/>
          </a:prstGeom>
          <a:noFill/>
          <a:ln w="317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GB" sz="1600">
              <a:solidFill>
                <a:srgbClr val="000000"/>
              </a:solidFill>
              <a:ea typeface="MS PGothic" pitchFamily="34" charset="-128"/>
            </a:endParaRPr>
          </a:p>
        </p:txBody>
      </p:sp>
      <p:sp>
        <p:nvSpPr>
          <p:cNvPr id="1034" name="Line 19"/>
          <p:cNvSpPr>
            <a:spLocks noChangeShapeType="1"/>
          </p:cNvSpPr>
          <p:nvPr/>
        </p:nvSpPr>
        <p:spPr bwMode="auto">
          <a:xfrm>
            <a:off x="0" y="6732589"/>
            <a:ext cx="9144000" cy="1587"/>
          </a:xfrm>
          <a:prstGeom prst="line">
            <a:avLst/>
          </a:prstGeom>
          <a:noFill/>
          <a:ln w="317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GB" sz="1600">
              <a:solidFill>
                <a:srgbClr val="000000"/>
              </a:solidFill>
              <a:ea typeface="MS PGothic" pitchFamily="34" charset="-128"/>
            </a:endParaRPr>
          </a:p>
        </p:txBody>
      </p:sp>
      <p:sp>
        <p:nvSpPr>
          <p:cNvPr id="1035" name="Rectangle 21"/>
          <p:cNvSpPr>
            <a:spLocks noGrp="1" noChangeArrowheads="1"/>
          </p:cNvSpPr>
          <p:nvPr>
            <p:ph type="body" idx="1"/>
          </p:nvPr>
        </p:nvSpPr>
        <p:spPr bwMode="auto">
          <a:xfrm>
            <a:off x="358780" y="2159010"/>
            <a:ext cx="8456613" cy="3959225"/>
          </a:xfrm>
          <a:prstGeom prst="rect">
            <a:avLst/>
          </a:prstGeom>
          <a:noFill/>
          <a:ln>
            <a:noFill/>
          </a:ln>
          <a:effectLst/>
          <a:extLst>
            <a:ext uri="{909E8E84-426E-40DD-AFC4-6F175D3DCCD1}">
              <a14:hiddenFill xmlns:a14="http://schemas.microsoft.com/office/drawing/2010/main">
                <a:solidFill>
                  <a:srgbClr val="E1E3F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en-US" smtClean="0"/>
              <a:t>Normal text – Verdana, 20pt regular, ls 28pt, ap 12pt, black.</a:t>
            </a:r>
          </a:p>
          <a:p>
            <a:pPr lvl="1"/>
            <a:r>
              <a:rPr lang="en-GB" altLang="en-US" smtClean="0"/>
              <a:t>Title – Verdana, 28pt regular, ls 36pt, blue (0,51,153).</a:t>
            </a:r>
          </a:p>
          <a:p>
            <a:pPr lvl="1"/>
            <a:r>
              <a:rPr lang="en-GB" altLang="en-US" smtClean="0"/>
              <a:t>Subtitle – Verdana, 24pt bold (apply manually), ls 36pt, blue (0,51,153).</a:t>
            </a:r>
          </a:p>
          <a:p>
            <a:pPr lvl="1"/>
            <a:r>
              <a:rPr lang="en-GB" altLang="en-US" smtClean="0"/>
              <a:t>Bullets level 1 – Verdana, 18pt regular, ls 24pt, ap 8pt, black.</a:t>
            </a:r>
          </a:p>
          <a:p>
            <a:pPr lvl="2"/>
            <a:r>
              <a:rPr lang="en-GB" altLang="en-US" smtClean="0"/>
              <a:t>Bullets level 2 – Verdana, 16pt regular, ls 24pt, ap 6pt, black.</a:t>
            </a:r>
          </a:p>
          <a:p>
            <a:pPr lvl="3"/>
            <a:r>
              <a:rPr lang="en-GB" altLang="en-US" smtClean="0"/>
              <a:t>Bullets level 3 – Verdana, 14pt regular, ls 20pt, ap 6pt, black.</a:t>
            </a:r>
          </a:p>
          <a:p>
            <a:pPr lvl="4"/>
            <a:r>
              <a:rPr lang="en-GB" altLang="en-US" smtClean="0"/>
              <a:t>Bullets level 4 – Verdana, 14pt regular, ls 20pt, ap 6pt, black.</a:t>
            </a:r>
          </a:p>
          <a:p>
            <a:pPr lvl="0"/>
            <a:r>
              <a:rPr lang="en-GB" altLang="en-US" smtClean="0"/>
              <a:t>Note: Use 'Increase indent' button to apply bullets, not bullets button, otherwise indentation of bullets is incorrect.</a:t>
            </a:r>
          </a:p>
        </p:txBody>
      </p:sp>
    </p:spTree>
    <p:extLst>
      <p:ext uri="{BB962C8B-B14F-4D97-AF65-F5344CB8AC3E}">
        <p14:creationId xmlns:p14="http://schemas.microsoft.com/office/powerpoint/2010/main" val="89176185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hdr="0" ftr="0" dt="0"/>
  <p:txStyles>
    <p:titleStyle>
      <a:lvl1pPr algn="l" rtl="0" eaLnBrk="1" fontAlgn="base" hangingPunct="1">
        <a:lnSpc>
          <a:spcPts val="3600"/>
        </a:lnSpc>
        <a:spcBef>
          <a:spcPct val="0"/>
        </a:spcBef>
        <a:spcAft>
          <a:spcPct val="0"/>
        </a:spcAft>
        <a:defRPr sz="2800">
          <a:solidFill>
            <a:schemeClr val="tx2"/>
          </a:solidFill>
          <a:latin typeface="+mj-lt"/>
          <a:ea typeface="+mj-ea"/>
          <a:cs typeface="+mj-cs"/>
        </a:defRPr>
      </a:lvl1pPr>
      <a:lvl2pPr algn="l" rtl="0" eaLnBrk="1" fontAlgn="base" hangingPunct="1">
        <a:lnSpc>
          <a:spcPts val="3600"/>
        </a:lnSpc>
        <a:spcBef>
          <a:spcPct val="0"/>
        </a:spcBef>
        <a:spcAft>
          <a:spcPct val="0"/>
        </a:spcAft>
        <a:defRPr sz="2800">
          <a:solidFill>
            <a:schemeClr val="tx2"/>
          </a:solidFill>
          <a:latin typeface="Verdana" pitchFamily="34" charset="0"/>
          <a:cs typeface="Arial" charset="0"/>
        </a:defRPr>
      </a:lvl2pPr>
      <a:lvl3pPr algn="l" rtl="0" eaLnBrk="1" fontAlgn="base" hangingPunct="1">
        <a:lnSpc>
          <a:spcPts val="3600"/>
        </a:lnSpc>
        <a:spcBef>
          <a:spcPct val="0"/>
        </a:spcBef>
        <a:spcAft>
          <a:spcPct val="0"/>
        </a:spcAft>
        <a:defRPr sz="2800">
          <a:solidFill>
            <a:schemeClr val="tx2"/>
          </a:solidFill>
          <a:latin typeface="Verdana" pitchFamily="34" charset="0"/>
          <a:cs typeface="Arial" charset="0"/>
        </a:defRPr>
      </a:lvl3pPr>
      <a:lvl4pPr algn="l" rtl="0" eaLnBrk="1" fontAlgn="base" hangingPunct="1">
        <a:lnSpc>
          <a:spcPts val="3600"/>
        </a:lnSpc>
        <a:spcBef>
          <a:spcPct val="0"/>
        </a:spcBef>
        <a:spcAft>
          <a:spcPct val="0"/>
        </a:spcAft>
        <a:defRPr sz="2800">
          <a:solidFill>
            <a:schemeClr val="tx2"/>
          </a:solidFill>
          <a:latin typeface="Verdana" pitchFamily="34" charset="0"/>
          <a:cs typeface="Arial" charset="0"/>
        </a:defRPr>
      </a:lvl4pPr>
      <a:lvl5pPr algn="l" rtl="0" eaLnBrk="1" fontAlgn="base" hangingPunct="1">
        <a:lnSpc>
          <a:spcPts val="3600"/>
        </a:lnSpc>
        <a:spcBef>
          <a:spcPct val="0"/>
        </a:spcBef>
        <a:spcAft>
          <a:spcPct val="0"/>
        </a:spcAft>
        <a:defRPr sz="2800">
          <a:solidFill>
            <a:schemeClr val="tx2"/>
          </a:solidFill>
          <a:latin typeface="Verdana" pitchFamily="34" charset="0"/>
          <a:cs typeface="Arial" charset="0"/>
        </a:defRPr>
      </a:lvl5pPr>
      <a:lvl6pPr marL="457200" algn="l" rtl="0" eaLnBrk="1" fontAlgn="base" hangingPunct="1">
        <a:lnSpc>
          <a:spcPts val="3600"/>
        </a:lnSpc>
        <a:spcBef>
          <a:spcPct val="0"/>
        </a:spcBef>
        <a:spcAft>
          <a:spcPct val="0"/>
        </a:spcAft>
        <a:defRPr sz="2800">
          <a:solidFill>
            <a:schemeClr val="tx2"/>
          </a:solidFill>
          <a:latin typeface="Verdana" pitchFamily="34" charset="0"/>
          <a:cs typeface="Arial" charset="0"/>
        </a:defRPr>
      </a:lvl6pPr>
      <a:lvl7pPr marL="914400" algn="l" rtl="0" eaLnBrk="1" fontAlgn="base" hangingPunct="1">
        <a:lnSpc>
          <a:spcPts val="3600"/>
        </a:lnSpc>
        <a:spcBef>
          <a:spcPct val="0"/>
        </a:spcBef>
        <a:spcAft>
          <a:spcPct val="0"/>
        </a:spcAft>
        <a:defRPr sz="2800">
          <a:solidFill>
            <a:schemeClr val="tx2"/>
          </a:solidFill>
          <a:latin typeface="Verdana" pitchFamily="34" charset="0"/>
          <a:cs typeface="Arial" charset="0"/>
        </a:defRPr>
      </a:lvl7pPr>
      <a:lvl8pPr marL="1371600" algn="l" rtl="0" eaLnBrk="1" fontAlgn="base" hangingPunct="1">
        <a:lnSpc>
          <a:spcPts val="3600"/>
        </a:lnSpc>
        <a:spcBef>
          <a:spcPct val="0"/>
        </a:spcBef>
        <a:spcAft>
          <a:spcPct val="0"/>
        </a:spcAft>
        <a:defRPr sz="2800">
          <a:solidFill>
            <a:schemeClr val="tx2"/>
          </a:solidFill>
          <a:latin typeface="Verdana" pitchFamily="34" charset="0"/>
          <a:cs typeface="Arial" charset="0"/>
        </a:defRPr>
      </a:lvl8pPr>
      <a:lvl9pPr marL="1828800" algn="l" rtl="0" eaLnBrk="1" fontAlgn="base" hangingPunct="1">
        <a:lnSpc>
          <a:spcPts val="3600"/>
        </a:lnSpc>
        <a:spcBef>
          <a:spcPct val="0"/>
        </a:spcBef>
        <a:spcAft>
          <a:spcPct val="0"/>
        </a:spcAft>
        <a:defRPr sz="2800">
          <a:solidFill>
            <a:schemeClr val="tx2"/>
          </a:solidFill>
          <a:latin typeface="Verdana" pitchFamily="34" charset="0"/>
          <a:cs typeface="Arial" charset="0"/>
        </a:defRPr>
      </a:lvl9pPr>
    </p:titleStyle>
    <p:bodyStyle>
      <a:lvl1pPr algn="l" defTabSz="8072438" rtl="0" eaLnBrk="1" fontAlgn="base" hangingPunct="1">
        <a:lnSpc>
          <a:spcPts val="2800"/>
        </a:lnSpc>
        <a:spcBef>
          <a:spcPct val="0"/>
        </a:spcBef>
        <a:spcAft>
          <a:spcPts val="1200"/>
        </a:spcAft>
        <a:buClr>
          <a:srgbClr val="000000"/>
        </a:buClr>
        <a:defRPr sz="2000">
          <a:solidFill>
            <a:schemeClr val="tx1"/>
          </a:solidFill>
          <a:latin typeface="+mn-lt"/>
          <a:ea typeface="+mn-ea"/>
          <a:cs typeface="+mn-cs"/>
        </a:defRPr>
      </a:lvl1pPr>
      <a:lvl2pPr marL="268288" indent="-266700" algn="l" defTabSz="8072438" rtl="0" eaLnBrk="1" fontAlgn="base" hangingPunct="1">
        <a:lnSpc>
          <a:spcPts val="2400"/>
        </a:lnSpc>
        <a:spcBef>
          <a:spcPct val="0"/>
        </a:spcBef>
        <a:spcAft>
          <a:spcPts val="800"/>
        </a:spcAft>
        <a:buClr>
          <a:schemeClr val="tx1"/>
        </a:buClr>
        <a:buChar char="•"/>
        <a:defRPr>
          <a:solidFill>
            <a:schemeClr val="tx1"/>
          </a:solidFill>
          <a:latin typeface="+mn-lt"/>
          <a:cs typeface="+mn-cs"/>
        </a:defRPr>
      </a:lvl2pPr>
      <a:lvl3pPr marL="522288" indent="-231775" algn="l" defTabSz="8072438" rtl="0" eaLnBrk="1" fontAlgn="base" hangingPunct="1">
        <a:lnSpc>
          <a:spcPts val="2400"/>
        </a:lnSpc>
        <a:spcBef>
          <a:spcPct val="0"/>
        </a:spcBef>
        <a:spcAft>
          <a:spcPts val="600"/>
        </a:spcAft>
        <a:buClr>
          <a:schemeClr val="tx1"/>
        </a:buClr>
        <a:buFont typeface="Verdana" pitchFamily="34" charset="0"/>
        <a:buChar char="–"/>
        <a:defRPr sz="1600">
          <a:solidFill>
            <a:schemeClr val="tx1"/>
          </a:solidFill>
          <a:latin typeface="+mn-lt"/>
          <a:cs typeface="+mn-cs"/>
        </a:defRPr>
      </a:lvl3pPr>
      <a:lvl4pPr marL="769938" indent="-219075" algn="l" defTabSz="8072438" rtl="0" eaLnBrk="1" fontAlgn="base" hangingPunct="1">
        <a:lnSpc>
          <a:spcPts val="2000"/>
        </a:lnSpc>
        <a:spcBef>
          <a:spcPct val="0"/>
        </a:spcBef>
        <a:spcAft>
          <a:spcPts val="600"/>
        </a:spcAft>
        <a:buClr>
          <a:schemeClr val="tx1"/>
        </a:buClr>
        <a:buFont typeface="Verdana" pitchFamily="34" charset="0"/>
        <a:buChar char="•"/>
        <a:defRPr sz="1400">
          <a:solidFill>
            <a:schemeClr val="tx1"/>
          </a:solidFill>
          <a:latin typeface="+mn-lt"/>
          <a:cs typeface="+mn-cs"/>
        </a:defRPr>
      </a:lvl4pPr>
      <a:lvl5pPr marL="1016000" indent="-225425" algn="l" defTabSz="8072438" rtl="0" eaLnBrk="1" fontAlgn="base" hangingPunct="1">
        <a:lnSpc>
          <a:spcPts val="2000"/>
        </a:lnSpc>
        <a:spcBef>
          <a:spcPct val="0"/>
        </a:spcBef>
        <a:spcAft>
          <a:spcPts val="600"/>
        </a:spcAft>
        <a:buClr>
          <a:schemeClr val="tx1"/>
        </a:buClr>
        <a:buFont typeface="Verdana" pitchFamily="34" charset="0"/>
        <a:buChar char="–"/>
        <a:defRPr sz="1400">
          <a:solidFill>
            <a:schemeClr val="tx1"/>
          </a:solidFill>
          <a:latin typeface="+mn-lt"/>
          <a:cs typeface="+mn-cs"/>
        </a:defRPr>
      </a:lvl5pPr>
      <a:lvl6pPr marL="1473200" indent="-225425" algn="l" defTabSz="8072438" rtl="0" eaLnBrk="1" fontAlgn="base" hangingPunct="1">
        <a:lnSpc>
          <a:spcPts val="2000"/>
        </a:lnSpc>
        <a:spcBef>
          <a:spcPct val="0"/>
        </a:spcBef>
        <a:spcAft>
          <a:spcPts val="600"/>
        </a:spcAft>
        <a:buClr>
          <a:schemeClr val="tx1"/>
        </a:buClr>
        <a:buFont typeface="Verdana" pitchFamily="34" charset="0"/>
        <a:buChar char="–"/>
        <a:defRPr sz="1400">
          <a:solidFill>
            <a:schemeClr val="tx1"/>
          </a:solidFill>
          <a:latin typeface="+mn-lt"/>
          <a:cs typeface="+mn-cs"/>
        </a:defRPr>
      </a:lvl6pPr>
      <a:lvl7pPr marL="1930400" indent="-225425" algn="l" defTabSz="8072438" rtl="0" eaLnBrk="1" fontAlgn="base" hangingPunct="1">
        <a:lnSpc>
          <a:spcPts val="2000"/>
        </a:lnSpc>
        <a:spcBef>
          <a:spcPct val="0"/>
        </a:spcBef>
        <a:spcAft>
          <a:spcPts val="600"/>
        </a:spcAft>
        <a:buClr>
          <a:schemeClr val="tx1"/>
        </a:buClr>
        <a:buFont typeface="Verdana" pitchFamily="34" charset="0"/>
        <a:buChar char="–"/>
        <a:defRPr sz="1400">
          <a:solidFill>
            <a:schemeClr val="tx1"/>
          </a:solidFill>
          <a:latin typeface="+mn-lt"/>
          <a:cs typeface="+mn-cs"/>
        </a:defRPr>
      </a:lvl7pPr>
      <a:lvl8pPr marL="2387600" indent="-225425" algn="l" defTabSz="8072438" rtl="0" eaLnBrk="1" fontAlgn="base" hangingPunct="1">
        <a:lnSpc>
          <a:spcPts val="2000"/>
        </a:lnSpc>
        <a:spcBef>
          <a:spcPct val="0"/>
        </a:spcBef>
        <a:spcAft>
          <a:spcPts val="600"/>
        </a:spcAft>
        <a:buClr>
          <a:schemeClr val="tx1"/>
        </a:buClr>
        <a:buFont typeface="Verdana" pitchFamily="34" charset="0"/>
        <a:buChar char="–"/>
        <a:defRPr sz="1400">
          <a:solidFill>
            <a:schemeClr val="tx1"/>
          </a:solidFill>
          <a:latin typeface="+mn-lt"/>
          <a:cs typeface="+mn-cs"/>
        </a:defRPr>
      </a:lvl8pPr>
      <a:lvl9pPr marL="2844800" indent="-225425" algn="l" defTabSz="8072438" rtl="0" eaLnBrk="1" fontAlgn="base" hangingPunct="1">
        <a:lnSpc>
          <a:spcPts val="2000"/>
        </a:lnSpc>
        <a:spcBef>
          <a:spcPct val="0"/>
        </a:spcBef>
        <a:spcAft>
          <a:spcPts val="600"/>
        </a:spcAft>
        <a:buClr>
          <a:schemeClr val="tx1"/>
        </a:buClr>
        <a:buFont typeface="Verdana" pitchFamily="34" charset="0"/>
        <a:buChar char="–"/>
        <a:defRPr sz="14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Afbeelding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0" y="688"/>
            <a:ext cx="9144000" cy="6856629"/>
          </a:xfrm>
          <a:prstGeom prst="rect">
            <a:avLst/>
          </a:prstGeom>
        </p:spPr>
      </p:pic>
      <p:sp>
        <p:nvSpPr>
          <p:cNvPr id="2" name="Title Placeholder 1"/>
          <p:cNvSpPr>
            <a:spLocks noGrp="1"/>
          </p:cNvSpPr>
          <p:nvPr>
            <p:ph type="title"/>
          </p:nvPr>
        </p:nvSpPr>
        <p:spPr>
          <a:xfrm>
            <a:off x="360000" y="36000"/>
            <a:ext cx="6750000" cy="900000"/>
          </a:xfrm>
          <a:prstGeom prst="rect">
            <a:avLst/>
          </a:prstGeom>
        </p:spPr>
        <p:txBody>
          <a:bodyPr vert="horz" lIns="0" tIns="0" rIns="0" bIns="0" rtlCol="0" anchor="b" anchorCtr="0">
            <a:noAutofit/>
          </a:bodyPr>
          <a:lstStyle/>
          <a:p>
            <a:r>
              <a:rPr lang="nl-NL" dirty="0"/>
              <a:t>Klik om de stijl te bewerken</a:t>
            </a:r>
            <a:endParaRPr lang="en-US" dirty="0"/>
          </a:p>
        </p:txBody>
      </p:sp>
      <p:sp>
        <p:nvSpPr>
          <p:cNvPr id="3" name="Text Placeholder 2"/>
          <p:cNvSpPr>
            <a:spLocks noGrp="1"/>
          </p:cNvSpPr>
          <p:nvPr>
            <p:ph type="body" idx="1"/>
          </p:nvPr>
        </p:nvSpPr>
        <p:spPr>
          <a:xfrm>
            <a:off x="360000" y="1692001"/>
            <a:ext cx="7886700" cy="4351339"/>
          </a:xfrm>
          <a:prstGeom prst="rect">
            <a:avLst/>
          </a:prstGeom>
        </p:spPr>
        <p:txBody>
          <a:bodyPr vert="horz" lIns="0" tIns="0" rIns="0" bIns="0" rtlCol="0">
            <a:noAutofit/>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a:p>
            <a:pPr lvl="5"/>
            <a:r>
              <a:rPr lang="nl-NL" dirty="0"/>
              <a:t>Zesde niveau</a:t>
            </a:r>
          </a:p>
          <a:p>
            <a:pPr lvl="6"/>
            <a:r>
              <a:rPr lang="nl-NL" dirty="0"/>
              <a:t>Zevende niveau</a:t>
            </a:r>
          </a:p>
        </p:txBody>
      </p:sp>
      <p:sp>
        <p:nvSpPr>
          <p:cNvPr id="5" name="Tijdelijke aanduiding voor dianummer 3"/>
          <p:cNvSpPr>
            <a:spLocks noGrp="1"/>
          </p:cNvSpPr>
          <p:nvPr>
            <p:ph type="sldNum" sz="quarter" idx="4"/>
          </p:nvPr>
        </p:nvSpPr>
        <p:spPr>
          <a:xfrm>
            <a:off x="360000" y="6516000"/>
            <a:ext cx="360000" cy="216000"/>
          </a:xfrm>
          <a:prstGeom prst="rect">
            <a:avLst/>
          </a:prstGeom>
        </p:spPr>
        <p:txBody>
          <a:bodyPr vert="horz" lIns="0" tIns="0" rIns="0" bIns="0" rtlCol="0" anchor="t" anchorCtr="0"/>
          <a:lstStyle>
            <a:lvl1pPr algn="l">
              <a:defRPr sz="1600" baseline="0">
                <a:solidFill>
                  <a:srgbClr val="969187"/>
                </a:solidFill>
              </a:defRPr>
            </a:lvl1pPr>
          </a:lstStyle>
          <a:p>
            <a:fld id="{A723241F-5B6B-4100-BE5A-F21894325AA6}" type="slidenum">
              <a:rPr lang="nl-NL" smtClean="0"/>
              <a:pPr/>
              <a:t>‹nr.›</a:t>
            </a:fld>
            <a:endParaRPr lang="nl-NL" dirty="0"/>
          </a:p>
        </p:txBody>
      </p:sp>
      <p:sp>
        <p:nvSpPr>
          <p:cNvPr id="6" name="Tijdelijke aanduiding voor voettekst 4"/>
          <p:cNvSpPr>
            <a:spLocks noGrp="1"/>
          </p:cNvSpPr>
          <p:nvPr>
            <p:ph type="ftr" sz="quarter" idx="3"/>
          </p:nvPr>
        </p:nvSpPr>
        <p:spPr>
          <a:xfrm>
            <a:off x="810000" y="6516000"/>
            <a:ext cx="5400000" cy="216000"/>
          </a:xfrm>
          <a:prstGeom prst="rect">
            <a:avLst/>
          </a:prstGeom>
        </p:spPr>
        <p:txBody>
          <a:bodyPr vert="horz" lIns="0" tIns="0" rIns="0" bIns="0" rtlCol="0" anchor="t" anchorCtr="0"/>
          <a:lstStyle>
            <a:lvl1pPr algn="l">
              <a:defRPr sz="1600" baseline="0">
                <a:solidFill>
                  <a:srgbClr val="969187"/>
                </a:solidFill>
              </a:defRPr>
            </a:lvl1pPr>
          </a:lstStyle>
          <a:p>
            <a:endParaRPr lang="nl-NL" dirty="0"/>
          </a:p>
        </p:txBody>
      </p:sp>
    </p:spTree>
    <p:extLst>
      <p:ext uri="{BB962C8B-B14F-4D97-AF65-F5344CB8AC3E}">
        <p14:creationId xmlns:p14="http://schemas.microsoft.com/office/powerpoint/2010/main" val="1255817574"/>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Lst>
  <p:hf sldNum="0" hdr="0" ftr="0" dt="0"/>
  <p:txStyles>
    <p:titleStyle>
      <a:lvl1pPr algn="l" defTabSz="914400" rtl="0" eaLnBrk="1" latinLnBrk="0" hangingPunct="1">
        <a:lnSpc>
          <a:spcPts val="2800"/>
        </a:lnSpc>
        <a:spcBef>
          <a:spcPct val="0"/>
        </a:spcBef>
        <a:buNone/>
        <a:defRPr sz="2300" b="1" i="0" kern="0" baseline="0">
          <a:solidFill>
            <a:srgbClr val="FFFFFF"/>
          </a:solidFill>
          <a:latin typeface="Calibri" panose="020F0502020204030204" pitchFamily="34" charset="0"/>
          <a:ea typeface="+mj-ea"/>
          <a:cs typeface="+mj-cs"/>
        </a:defRPr>
      </a:lvl1pPr>
    </p:titleStyle>
    <p:bodyStyle>
      <a:lvl1pPr marL="0" indent="0" algn="l" defTabSz="914400" rtl="0" eaLnBrk="1" latinLnBrk="0" hangingPunct="1">
        <a:lnSpc>
          <a:spcPts val="2900"/>
        </a:lnSpc>
        <a:spcBef>
          <a:spcPts val="0"/>
        </a:spcBef>
        <a:buFontTx/>
        <a:buNone/>
        <a:defRPr sz="2100" kern="1200" baseline="0">
          <a:solidFill>
            <a:srgbClr val="000000"/>
          </a:solidFill>
          <a:latin typeface="+mn-lt"/>
          <a:ea typeface="+mn-ea"/>
          <a:cs typeface="+mn-cs"/>
        </a:defRPr>
      </a:lvl1pPr>
      <a:lvl2pPr marL="0" indent="0" algn="l" defTabSz="914400" rtl="0" eaLnBrk="1" latinLnBrk="0" hangingPunct="1">
        <a:lnSpc>
          <a:spcPts val="2900"/>
        </a:lnSpc>
        <a:spcBef>
          <a:spcPts val="0"/>
        </a:spcBef>
        <a:buFontTx/>
        <a:buNone/>
        <a:defRPr sz="2100" kern="1200" baseline="0">
          <a:solidFill>
            <a:srgbClr val="F07D00"/>
          </a:solidFill>
          <a:latin typeface="+mn-lt"/>
          <a:ea typeface="+mn-ea"/>
          <a:cs typeface="+mn-cs"/>
        </a:defRPr>
      </a:lvl2pPr>
      <a:lvl3pPr marL="0" indent="0" algn="l" defTabSz="914400" rtl="0" eaLnBrk="1" latinLnBrk="0" hangingPunct="1">
        <a:lnSpc>
          <a:spcPts val="2900"/>
        </a:lnSpc>
        <a:spcBef>
          <a:spcPts val="0"/>
        </a:spcBef>
        <a:buFontTx/>
        <a:buNone/>
        <a:defRPr sz="2100" b="1" kern="1200" baseline="0">
          <a:solidFill>
            <a:srgbClr val="144196"/>
          </a:solidFill>
          <a:latin typeface="+mn-lt"/>
          <a:ea typeface="+mn-ea"/>
          <a:cs typeface="+mn-cs"/>
        </a:defRPr>
      </a:lvl3pPr>
      <a:lvl4pPr marL="216000" indent="-216000" algn="l" defTabSz="914400" rtl="0" eaLnBrk="1" latinLnBrk="0" hangingPunct="1">
        <a:lnSpc>
          <a:spcPts val="2900"/>
        </a:lnSpc>
        <a:spcBef>
          <a:spcPts val="0"/>
        </a:spcBef>
        <a:buFont typeface="Arial" panose="020B0604020202020204" pitchFamily="34" charset="0"/>
        <a:buChar char="•"/>
        <a:defRPr sz="2100" kern="1200" baseline="0">
          <a:solidFill>
            <a:schemeClr val="tx1"/>
          </a:solidFill>
          <a:latin typeface="+mn-lt"/>
          <a:ea typeface="+mn-ea"/>
          <a:cs typeface="+mn-cs"/>
        </a:defRPr>
      </a:lvl4pPr>
      <a:lvl5pPr marL="432000" indent="-216000" algn="l" defTabSz="914400" rtl="0" eaLnBrk="1" latinLnBrk="0" hangingPunct="1">
        <a:lnSpc>
          <a:spcPts val="2900"/>
        </a:lnSpc>
        <a:spcBef>
          <a:spcPts val="0"/>
        </a:spcBef>
        <a:buClr>
          <a:srgbClr val="F07D00"/>
        </a:buClr>
        <a:buFont typeface="Arial" panose="020B0604020202020204" pitchFamily="34" charset="0"/>
        <a:buChar char="•"/>
        <a:defRPr sz="2100" kern="1200" baseline="0">
          <a:solidFill>
            <a:schemeClr val="tx1"/>
          </a:solidFill>
          <a:latin typeface="+mn-lt"/>
          <a:ea typeface="+mn-ea"/>
          <a:cs typeface="+mn-cs"/>
        </a:defRPr>
      </a:lvl5pPr>
      <a:lvl6pPr marL="648000" indent="-216000" algn="l" defTabSz="914400" rtl="0" eaLnBrk="1" latinLnBrk="0" hangingPunct="1">
        <a:lnSpc>
          <a:spcPts val="2900"/>
        </a:lnSpc>
        <a:spcBef>
          <a:spcPts val="0"/>
        </a:spcBef>
        <a:buClr>
          <a:srgbClr val="C3BEB9"/>
        </a:buClr>
        <a:buFont typeface="Arial" panose="020B0604020202020204" pitchFamily="34" charset="0"/>
        <a:buChar char="•"/>
        <a:defRPr sz="2100" kern="1200" baseline="0">
          <a:solidFill>
            <a:schemeClr val="tx1"/>
          </a:solidFill>
          <a:latin typeface="+mn-lt"/>
          <a:ea typeface="+mn-ea"/>
          <a:cs typeface="+mn-cs"/>
        </a:defRPr>
      </a:lvl6pPr>
      <a:lvl7pPr marL="864000" indent="-216000" algn="l" defTabSz="914400" rtl="0" eaLnBrk="1" latinLnBrk="0" hangingPunct="1">
        <a:lnSpc>
          <a:spcPts val="2900"/>
        </a:lnSpc>
        <a:spcBef>
          <a:spcPts val="0"/>
        </a:spcBef>
        <a:buFont typeface="Calibri" panose="020F0502020204030204" pitchFamily="34" charset="0"/>
        <a:buChar char="-"/>
        <a:defRPr sz="2100" kern="1200" baseline="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Afbeelding 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0" y="688"/>
            <a:ext cx="9144000" cy="6856629"/>
          </a:xfrm>
          <a:prstGeom prst="rect">
            <a:avLst/>
          </a:prstGeom>
        </p:spPr>
      </p:pic>
      <p:sp>
        <p:nvSpPr>
          <p:cNvPr id="2" name="Title Placeholder 1"/>
          <p:cNvSpPr>
            <a:spLocks noGrp="1"/>
          </p:cNvSpPr>
          <p:nvPr>
            <p:ph type="title"/>
          </p:nvPr>
        </p:nvSpPr>
        <p:spPr>
          <a:xfrm>
            <a:off x="360000" y="36000"/>
            <a:ext cx="6750000" cy="900000"/>
          </a:xfrm>
          <a:prstGeom prst="rect">
            <a:avLst/>
          </a:prstGeom>
        </p:spPr>
        <p:txBody>
          <a:bodyPr vert="horz" lIns="0" tIns="0" rIns="0" bIns="0" rtlCol="0" anchor="b" anchorCtr="0">
            <a:noAutofit/>
          </a:bodyPr>
          <a:lstStyle/>
          <a:p>
            <a:r>
              <a:rPr lang="nl-NL" dirty="0"/>
              <a:t>Klik om de stijl te bewerken</a:t>
            </a:r>
            <a:endParaRPr lang="en-US" dirty="0"/>
          </a:p>
        </p:txBody>
      </p:sp>
      <p:sp>
        <p:nvSpPr>
          <p:cNvPr id="3" name="Text Placeholder 2"/>
          <p:cNvSpPr>
            <a:spLocks noGrp="1"/>
          </p:cNvSpPr>
          <p:nvPr>
            <p:ph type="body" idx="1"/>
          </p:nvPr>
        </p:nvSpPr>
        <p:spPr>
          <a:xfrm>
            <a:off x="360000" y="1692001"/>
            <a:ext cx="7886700" cy="4351339"/>
          </a:xfrm>
          <a:prstGeom prst="rect">
            <a:avLst/>
          </a:prstGeom>
        </p:spPr>
        <p:txBody>
          <a:bodyPr vert="horz" lIns="0" tIns="0" rIns="0" bIns="0" rtlCol="0">
            <a:noAutofit/>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a:p>
            <a:pPr lvl="5"/>
            <a:r>
              <a:rPr lang="nl-NL" dirty="0"/>
              <a:t>Zesde niveau</a:t>
            </a:r>
          </a:p>
          <a:p>
            <a:pPr lvl="6"/>
            <a:r>
              <a:rPr lang="nl-NL" dirty="0"/>
              <a:t>Zevende niveau</a:t>
            </a:r>
          </a:p>
        </p:txBody>
      </p:sp>
      <p:sp>
        <p:nvSpPr>
          <p:cNvPr id="5" name="Tijdelijke aanduiding voor dianummer 3"/>
          <p:cNvSpPr>
            <a:spLocks noGrp="1"/>
          </p:cNvSpPr>
          <p:nvPr>
            <p:ph type="sldNum" sz="quarter" idx="4"/>
          </p:nvPr>
        </p:nvSpPr>
        <p:spPr>
          <a:xfrm>
            <a:off x="360000" y="6516000"/>
            <a:ext cx="360000" cy="216000"/>
          </a:xfrm>
          <a:prstGeom prst="rect">
            <a:avLst/>
          </a:prstGeom>
        </p:spPr>
        <p:txBody>
          <a:bodyPr vert="horz" lIns="0" tIns="0" rIns="0" bIns="0" rtlCol="0" anchor="t" anchorCtr="0"/>
          <a:lstStyle>
            <a:lvl1pPr algn="l">
              <a:defRPr sz="1600" baseline="0">
                <a:solidFill>
                  <a:srgbClr val="969187"/>
                </a:solidFill>
              </a:defRPr>
            </a:lvl1pPr>
          </a:lstStyle>
          <a:p>
            <a:fld id="{A723241F-5B6B-4100-BE5A-F21894325AA6}" type="slidenum">
              <a:rPr lang="nl-NL" smtClean="0"/>
              <a:pPr/>
              <a:t>‹nr.›</a:t>
            </a:fld>
            <a:endParaRPr lang="nl-NL" dirty="0"/>
          </a:p>
        </p:txBody>
      </p:sp>
      <p:sp>
        <p:nvSpPr>
          <p:cNvPr id="6" name="Tijdelijke aanduiding voor voettekst 4"/>
          <p:cNvSpPr>
            <a:spLocks noGrp="1"/>
          </p:cNvSpPr>
          <p:nvPr>
            <p:ph type="ftr" sz="quarter" idx="3"/>
          </p:nvPr>
        </p:nvSpPr>
        <p:spPr>
          <a:xfrm>
            <a:off x="810000" y="6516000"/>
            <a:ext cx="5400000" cy="216000"/>
          </a:xfrm>
          <a:prstGeom prst="rect">
            <a:avLst/>
          </a:prstGeom>
        </p:spPr>
        <p:txBody>
          <a:bodyPr vert="horz" lIns="0" tIns="0" rIns="0" bIns="0" rtlCol="0" anchor="t" anchorCtr="0"/>
          <a:lstStyle>
            <a:lvl1pPr algn="l">
              <a:defRPr sz="1600" baseline="0">
                <a:solidFill>
                  <a:srgbClr val="969187"/>
                </a:solidFill>
              </a:defRPr>
            </a:lvl1pPr>
          </a:lstStyle>
          <a:p>
            <a:r>
              <a:rPr lang="nl-NL" dirty="0"/>
              <a:t>Voettekst is aan te passen via Invoegen, Koptekst en voettekst</a:t>
            </a:r>
          </a:p>
        </p:txBody>
      </p:sp>
    </p:spTree>
    <p:extLst>
      <p:ext uri="{BB962C8B-B14F-4D97-AF65-F5344CB8AC3E}">
        <p14:creationId xmlns:p14="http://schemas.microsoft.com/office/powerpoint/2010/main" val="1437695251"/>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Lst>
  <p:hf hdr="0" dt="0"/>
  <p:txStyles>
    <p:titleStyle>
      <a:lvl1pPr algn="l" defTabSz="914400" rtl="0" eaLnBrk="1" latinLnBrk="0" hangingPunct="1">
        <a:lnSpc>
          <a:spcPts val="2800"/>
        </a:lnSpc>
        <a:spcBef>
          <a:spcPct val="0"/>
        </a:spcBef>
        <a:buNone/>
        <a:defRPr sz="2300" b="1" i="0" kern="0" baseline="0">
          <a:solidFill>
            <a:srgbClr val="FFFFFF"/>
          </a:solidFill>
          <a:latin typeface="Calibri" panose="020F0502020204030204" pitchFamily="34" charset="0"/>
          <a:ea typeface="+mj-ea"/>
          <a:cs typeface="+mj-cs"/>
        </a:defRPr>
      </a:lvl1pPr>
    </p:titleStyle>
    <p:bodyStyle>
      <a:lvl1pPr marL="0" indent="0" algn="l" defTabSz="914400" rtl="0" eaLnBrk="1" latinLnBrk="0" hangingPunct="1">
        <a:lnSpc>
          <a:spcPts val="2900"/>
        </a:lnSpc>
        <a:spcBef>
          <a:spcPts val="0"/>
        </a:spcBef>
        <a:buFontTx/>
        <a:buNone/>
        <a:defRPr sz="2100" kern="1200" baseline="0">
          <a:solidFill>
            <a:srgbClr val="000000"/>
          </a:solidFill>
          <a:latin typeface="+mn-lt"/>
          <a:ea typeface="+mn-ea"/>
          <a:cs typeface="+mn-cs"/>
        </a:defRPr>
      </a:lvl1pPr>
      <a:lvl2pPr marL="0" indent="0" algn="l" defTabSz="914400" rtl="0" eaLnBrk="1" latinLnBrk="0" hangingPunct="1">
        <a:lnSpc>
          <a:spcPts val="2900"/>
        </a:lnSpc>
        <a:spcBef>
          <a:spcPts val="0"/>
        </a:spcBef>
        <a:buFontTx/>
        <a:buNone/>
        <a:defRPr sz="2100" kern="1200" baseline="0">
          <a:solidFill>
            <a:srgbClr val="F07D00"/>
          </a:solidFill>
          <a:latin typeface="+mn-lt"/>
          <a:ea typeface="+mn-ea"/>
          <a:cs typeface="+mn-cs"/>
        </a:defRPr>
      </a:lvl2pPr>
      <a:lvl3pPr marL="0" indent="0" algn="l" defTabSz="914400" rtl="0" eaLnBrk="1" latinLnBrk="0" hangingPunct="1">
        <a:lnSpc>
          <a:spcPts val="2900"/>
        </a:lnSpc>
        <a:spcBef>
          <a:spcPts val="0"/>
        </a:spcBef>
        <a:buFontTx/>
        <a:buNone/>
        <a:defRPr sz="2100" b="1" kern="1200" baseline="0">
          <a:solidFill>
            <a:srgbClr val="144196"/>
          </a:solidFill>
          <a:latin typeface="+mn-lt"/>
          <a:ea typeface="+mn-ea"/>
          <a:cs typeface="+mn-cs"/>
        </a:defRPr>
      </a:lvl3pPr>
      <a:lvl4pPr marL="216000" indent="-216000" algn="l" defTabSz="914400" rtl="0" eaLnBrk="1" latinLnBrk="0" hangingPunct="1">
        <a:lnSpc>
          <a:spcPts val="2900"/>
        </a:lnSpc>
        <a:spcBef>
          <a:spcPts val="0"/>
        </a:spcBef>
        <a:buFont typeface="Arial" panose="020B0604020202020204" pitchFamily="34" charset="0"/>
        <a:buChar char="•"/>
        <a:defRPr sz="2100" kern="1200" baseline="0">
          <a:solidFill>
            <a:schemeClr val="tx1"/>
          </a:solidFill>
          <a:latin typeface="+mn-lt"/>
          <a:ea typeface="+mn-ea"/>
          <a:cs typeface="+mn-cs"/>
        </a:defRPr>
      </a:lvl4pPr>
      <a:lvl5pPr marL="432000" indent="-216000" algn="l" defTabSz="914400" rtl="0" eaLnBrk="1" latinLnBrk="0" hangingPunct="1">
        <a:lnSpc>
          <a:spcPts val="2900"/>
        </a:lnSpc>
        <a:spcBef>
          <a:spcPts val="0"/>
        </a:spcBef>
        <a:buClr>
          <a:srgbClr val="F07D00"/>
        </a:buClr>
        <a:buFont typeface="Arial" panose="020B0604020202020204" pitchFamily="34" charset="0"/>
        <a:buChar char="•"/>
        <a:defRPr sz="2100" kern="1200" baseline="0">
          <a:solidFill>
            <a:schemeClr val="tx1"/>
          </a:solidFill>
          <a:latin typeface="+mn-lt"/>
          <a:ea typeface="+mn-ea"/>
          <a:cs typeface="+mn-cs"/>
        </a:defRPr>
      </a:lvl5pPr>
      <a:lvl6pPr marL="648000" indent="-216000" algn="l" defTabSz="914400" rtl="0" eaLnBrk="1" latinLnBrk="0" hangingPunct="1">
        <a:lnSpc>
          <a:spcPts val="2900"/>
        </a:lnSpc>
        <a:spcBef>
          <a:spcPts val="0"/>
        </a:spcBef>
        <a:buClr>
          <a:srgbClr val="C3BEB9"/>
        </a:buClr>
        <a:buFont typeface="Arial" panose="020B0604020202020204" pitchFamily="34" charset="0"/>
        <a:buChar char="•"/>
        <a:defRPr sz="2100" kern="1200" baseline="0">
          <a:solidFill>
            <a:schemeClr val="tx1"/>
          </a:solidFill>
          <a:latin typeface="+mn-lt"/>
          <a:ea typeface="+mn-ea"/>
          <a:cs typeface="+mn-cs"/>
        </a:defRPr>
      </a:lvl6pPr>
      <a:lvl7pPr marL="864000" indent="-216000" algn="l" defTabSz="914400" rtl="0" eaLnBrk="1" latinLnBrk="0" hangingPunct="1">
        <a:lnSpc>
          <a:spcPts val="2900"/>
        </a:lnSpc>
        <a:spcBef>
          <a:spcPts val="0"/>
        </a:spcBef>
        <a:buFont typeface="Calibri" panose="020F0502020204030204" pitchFamily="34" charset="0"/>
        <a:buChar char="-"/>
        <a:defRPr sz="2100" kern="1200" baseline="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8780" y="1025533"/>
            <a:ext cx="8456613" cy="950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altLang="en-US" smtClean="0"/>
              <a:t>Click to edit Master title style</a:t>
            </a:r>
            <a:endParaRPr lang="en-GB" altLang="en-US" smtClean="0"/>
          </a:p>
        </p:txBody>
      </p:sp>
      <p:sp>
        <p:nvSpPr>
          <p:cNvPr id="373764" name="Rectangle 4"/>
          <p:cNvSpPr>
            <a:spLocks noGrp="1" noChangeArrowheads="1"/>
          </p:cNvSpPr>
          <p:nvPr>
            <p:ph type="ftr" sz="quarter" idx="3"/>
          </p:nvPr>
        </p:nvSpPr>
        <p:spPr bwMode="auto">
          <a:xfrm>
            <a:off x="719149" y="6405563"/>
            <a:ext cx="6478587" cy="29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eaLnBrk="1" hangingPunct="1">
              <a:lnSpc>
                <a:spcPts val="1200"/>
              </a:lnSpc>
              <a:defRPr sz="1100">
                <a:solidFill>
                  <a:schemeClr val="tx1"/>
                </a:solidFill>
                <a:cs typeface="Arial" charset="0"/>
              </a:defRPr>
            </a:lvl1pPr>
          </a:lstStyle>
          <a:p>
            <a:pPr fontAlgn="base">
              <a:spcBef>
                <a:spcPct val="0"/>
              </a:spcBef>
              <a:spcAft>
                <a:spcPct val="0"/>
              </a:spcAft>
              <a:defRPr/>
            </a:pPr>
            <a:r>
              <a:rPr lang="en-GB">
                <a:solidFill>
                  <a:srgbClr val="000000"/>
                </a:solidFill>
              </a:rPr>
              <a:t>International activities and IDMP</a:t>
            </a:r>
          </a:p>
        </p:txBody>
      </p:sp>
      <p:sp>
        <p:nvSpPr>
          <p:cNvPr id="373765" name="Rectangle 5"/>
          <p:cNvSpPr>
            <a:spLocks noGrp="1" noChangeArrowheads="1"/>
          </p:cNvSpPr>
          <p:nvPr>
            <p:ph type="sldNum" sz="quarter" idx="4"/>
          </p:nvPr>
        </p:nvSpPr>
        <p:spPr bwMode="auto">
          <a:xfrm>
            <a:off x="360365" y="6405563"/>
            <a:ext cx="307975" cy="239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eaLnBrk="1" hangingPunct="1">
              <a:lnSpc>
                <a:spcPts val="1200"/>
              </a:lnSpc>
              <a:defRPr sz="1100">
                <a:solidFill>
                  <a:schemeClr val="tx1"/>
                </a:solidFill>
              </a:defRPr>
            </a:lvl1pPr>
          </a:lstStyle>
          <a:p>
            <a:pPr fontAlgn="base">
              <a:spcBef>
                <a:spcPct val="0"/>
              </a:spcBef>
              <a:spcAft>
                <a:spcPct val="0"/>
              </a:spcAft>
              <a:defRPr/>
            </a:pPr>
            <a:fld id="{0DEBDD57-55EF-44EA-8413-A272DB52F3A5}" type="slidenum">
              <a:rPr lang="en-GB" altLang="en-US">
                <a:solidFill>
                  <a:srgbClr val="000000"/>
                </a:solidFill>
              </a:rPr>
              <a:pPr fontAlgn="base">
                <a:spcBef>
                  <a:spcPct val="0"/>
                </a:spcBef>
                <a:spcAft>
                  <a:spcPct val="0"/>
                </a:spcAft>
                <a:defRPr/>
              </a:pPr>
              <a:t>‹nr.›</a:t>
            </a:fld>
            <a:endParaRPr lang="en-GB" altLang="en-US">
              <a:solidFill>
                <a:srgbClr val="000000"/>
              </a:solidFill>
            </a:endParaRPr>
          </a:p>
        </p:txBody>
      </p:sp>
      <p:sp>
        <p:nvSpPr>
          <p:cNvPr id="373768" name="Rectangle 8"/>
          <p:cNvSpPr>
            <a:spLocks noGrp="1" noChangeArrowheads="1"/>
          </p:cNvSpPr>
          <p:nvPr>
            <p:ph type="dt" sz="half" idx="2"/>
          </p:nvPr>
        </p:nvSpPr>
        <p:spPr bwMode="auto">
          <a:xfrm>
            <a:off x="7377113" y="6405563"/>
            <a:ext cx="1439862"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eaLnBrk="1" hangingPunct="1">
              <a:lnSpc>
                <a:spcPts val="1200"/>
              </a:lnSpc>
              <a:defRPr sz="1100">
                <a:solidFill>
                  <a:schemeClr val="tx1"/>
                </a:solidFill>
                <a:cs typeface="Arial" charset="0"/>
              </a:defRPr>
            </a:lvl1pPr>
          </a:lstStyle>
          <a:p>
            <a:pPr fontAlgn="base">
              <a:spcBef>
                <a:spcPct val="0"/>
              </a:spcBef>
              <a:spcAft>
                <a:spcPct val="0"/>
              </a:spcAft>
              <a:defRPr/>
            </a:pPr>
            <a:fld id="{1E616E00-3967-4E05-94E1-6FCF47C09F2C}" type="datetime4">
              <a:rPr lang="en-GB">
                <a:solidFill>
                  <a:srgbClr val="000000"/>
                </a:solidFill>
              </a:rPr>
              <a:pPr fontAlgn="base">
                <a:spcBef>
                  <a:spcPct val="0"/>
                </a:spcBef>
                <a:spcAft>
                  <a:spcPct val="0"/>
                </a:spcAft>
                <a:defRPr/>
              </a:pPr>
              <a:t>16 November 2018</a:t>
            </a:fld>
            <a:endParaRPr lang="en-GB">
              <a:solidFill>
                <a:srgbClr val="000000"/>
              </a:solidFill>
            </a:endParaRPr>
          </a:p>
        </p:txBody>
      </p:sp>
      <p:sp>
        <p:nvSpPr>
          <p:cNvPr id="1030" name="Rectangle 14"/>
          <p:cNvSpPr>
            <a:spLocks noChangeArrowheads="1"/>
          </p:cNvSpPr>
          <p:nvPr/>
        </p:nvSpPr>
        <p:spPr bwMode="auto">
          <a:xfrm>
            <a:off x="0" y="6732591"/>
            <a:ext cx="9144000" cy="125412"/>
          </a:xfrm>
          <a:prstGeom prst="rect">
            <a:avLst/>
          </a:prstGeom>
          <a:solidFill>
            <a:srgbClr val="003399"/>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eaLnBrk="0" hangingPunct="0">
              <a:defRPr sz="1600">
                <a:solidFill>
                  <a:srgbClr val="000000"/>
                </a:solidFill>
                <a:latin typeface="Verdana" pitchFamily="34" charset="0"/>
                <a:cs typeface="Arial" charset="0"/>
              </a:defRPr>
            </a:lvl1pPr>
            <a:lvl2pPr marL="742950" indent="-285750" eaLnBrk="0" hangingPunct="0">
              <a:defRPr sz="1600">
                <a:solidFill>
                  <a:srgbClr val="000000"/>
                </a:solidFill>
                <a:latin typeface="Verdana" pitchFamily="34" charset="0"/>
                <a:cs typeface="Arial" charset="0"/>
              </a:defRPr>
            </a:lvl2pPr>
            <a:lvl3pPr marL="1143000" indent="-228600" eaLnBrk="0" hangingPunct="0">
              <a:defRPr sz="1600">
                <a:solidFill>
                  <a:srgbClr val="000000"/>
                </a:solidFill>
                <a:latin typeface="Verdana" pitchFamily="34" charset="0"/>
                <a:cs typeface="Arial" charset="0"/>
              </a:defRPr>
            </a:lvl3pPr>
            <a:lvl4pPr marL="1600200" indent="-228600" eaLnBrk="0" hangingPunct="0">
              <a:defRPr sz="1600">
                <a:solidFill>
                  <a:srgbClr val="000000"/>
                </a:solidFill>
                <a:latin typeface="Verdana" pitchFamily="34" charset="0"/>
                <a:cs typeface="Arial" charset="0"/>
              </a:defRPr>
            </a:lvl4pPr>
            <a:lvl5pPr marL="2057400" indent="-228600" eaLnBrk="0" hangingPunct="0">
              <a:defRPr sz="1600">
                <a:solidFill>
                  <a:srgbClr val="000000"/>
                </a:solidFill>
                <a:latin typeface="Verdana" pitchFamily="34" charset="0"/>
                <a:cs typeface="Arial" charset="0"/>
              </a:defRPr>
            </a:lvl5pPr>
            <a:lvl6pPr marL="2514600" indent="-228600" algn="ctr" eaLnBrk="0" fontAlgn="base" hangingPunct="0">
              <a:lnSpc>
                <a:spcPct val="120000"/>
              </a:lnSpc>
              <a:spcBef>
                <a:spcPct val="0"/>
              </a:spcBef>
              <a:spcAft>
                <a:spcPct val="0"/>
              </a:spcAft>
              <a:defRPr sz="1600">
                <a:solidFill>
                  <a:srgbClr val="000000"/>
                </a:solidFill>
                <a:latin typeface="Verdana" pitchFamily="34" charset="0"/>
                <a:cs typeface="Arial" charset="0"/>
              </a:defRPr>
            </a:lvl6pPr>
            <a:lvl7pPr marL="2971800" indent="-228600" algn="ctr" eaLnBrk="0" fontAlgn="base" hangingPunct="0">
              <a:lnSpc>
                <a:spcPct val="120000"/>
              </a:lnSpc>
              <a:spcBef>
                <a:spcPct val="0"/>
              </a:spcBef>
              <a:spcAft>
                <a:spcPct val="0"/>
              </a:spcAft>
              <a:defRPr sz="1600">
                <a:solidFill>
                  <a:srgbClr val="000000"/>
                </a:solidFill>
                <a:latin typeface="Verdana" pitchFamily="34" charset="0"/>
                <a:cs typeface="Arial" charset="0"/>
              </a:defRPr>
            </a:lvl7pPr>
            <a:lvl8pPr marL="3429000" indent="-228600" algn="ctr" eaLnBrk="0" fontAlgn="base" hangingPunct="0">
              <a:lnSpc>
                <a:spcPct val="120000"/>
              </a:lnSpc>
              <a:spcBef>
                <a:spcPct val="0"/>
              </a:spcBef>
              <a:spcAft>
                <a:spcPct val="0"/>
              </a:spcAft>
              <a:defRPr sz="1600">
                <a:solidFill>
                  <a:srgbClr val="000000"/>
                </a:solidFill>
                <a:latin typeface="Verdana" pitchFamily="34" charset="0"/>
                <a:cs typeface="Arial" charset="0"/>
              </a:defRPr>
            </a:lvl8pPr>
            <a:lvl9pPr marL="3886200" indent="-228600" algn="ctr" eaLnBrk="0" fontAlgn="base" hangingPunct="0">
              <a:lnSpc>
                <a:spcPct val="120000"/>
              </a:lnSpc>
              <a:spcBef>
                <a:spcPct val="0"/>
              </a:spcBef>
              <a:spcAft>
                <a:spcPct val="0"/>
              </a:spcAft>
              <a:defRPr sz="1600">
                <a:solidFill>
                  <a:srgbClr val="000000"/>
                </a:solidFill>
                <a:latin typeface="Verdana" pitchFamily="34" charset="0"/>
                <a:cs typeface="Arial" charset="0"/>
              </a:defRPr>
            </a:lvl9pPr>
          </a:lstStyle>
          <a:p>
            <a:pPr algn="ctr" eaLnBrk="1" fontAlgn="base" hangingPunct="1">
              <a:lnSpc>
                <a:spcPct val="120000"/>
              </a:lnSpc>
              <a:spcBef>
                <a:spcPct val="0"/>
              </a:spcBef>
              <a:spcAft>
                <a:spcPct val="0"/>
              </a:spcAft>
              <a:defRPr/>
            </a:pPr>
            <a:endParaRPr lang="en-US" altLang="en-US" smtClean="0"/>
          </a:p>
        </p:txBody>
      </p:sp>
      <p:sp>
        <p:nvSpPr>
          <p:cNvPr id="1031" name="Rectangle 15"/>
          <p:cNvSpPr>
            <a:spLocks noChangeArrowheads="1"/>
          </p:cNvSpPr>
          <p:nvPr/>
        </p:nvSpPr>
        <p:spPr bwMode="auto">
          <a:xfrm>
            <a:off x="0" y="3"/>
            <a:ext cx="9144000" cy="6731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eaLnBrk="0" hangingPunct="0">
              <a:defRPr sz="1600">
                <a:solidFill>
                  <a:srgbClr val="000000"/>
                </a:solidFill>
                <a:latin typeface="Verdana" pitchFamily="34" charset="0"/>
                <a:cs typeface="Arial" charset="0"/>
              </a:defRPr>
            </a:lvl1pPr>
            <a:lvl2pPr marL="742950" indent="-285750" eaLnBrk="0" hangingPunct="0">
              <a:defRPr sz="1600">
                <a:solidFill>
                  <a:srgbClr val="000000"/>
                </a:solidFill>
                <a:latin typeface="Verdana" pitchFamily="34" charset="0"/>
                <a:cs typeface="Arial" charset="0"/>
              </a:defRPr>
            </a:lvl2pPr>
            <a:lvl3pPr marL="1143000" indent="-228600" eaLnBrk="0" hangingPunct="0">
              <a:defRPr sz="1600">
                <a:solidFill>
                  <a:srgbClr val="000000"/>
                </a:solidFill>
                <a:latin typeface="Verdana" pitchFamily="34" charset="0"/>
                <a:cs typeface="Arial" charset="0"/>
              </a:defRPr>
            </a:lvl3pPr>
            <a:lvl4pPr marL="1600200" indent="-228600" eaLnBrk="0" hangingPunct="0">
              <a:defRPr sz="1600">
                <a:solidFill>
                  <a:srgbClr val="000000"/>
                </a:solidFill>
                <a:latin typeface="Verdana" pitchFamily="34" charset="0"/>
                <a:cs typeface="Arial" charset="0"/>
              </a:defRPr>
            </a:lvl4pPr>
            <a:lvl5pPr marL="2057400" indent="-228600" eaLnBrk="0" hangingPunct="0">
              <a:defRPr sz="1600">
                <a:solidFill>
                  <a:srgbClr val="000000"/>
                </a:solidFill>
                <a:latin typeface="Verdana" pitchFamily="34" charset="0"/>
                <a:cs typeface="Arial" charset="0"/>
              </a:defRPr>
            </a:lvl5pPr>
            <a:lvl6pPr marL="2514600" indent="-228600" algn="ctr" eaLnBrk="0" fontAlgn="base" hangingPunct="0">
              <a:lnSpc>
                <a:spcPct val="120000"/>
              </a:lnSpc>
              <a:spcBef>
                <a:spcPct val="0"/>
              </a:spcBef>
              <a:spcAft>
                <a:spcPct val="0"/>
              </a:spcAft>
              <a:defRPr sz="1600">
                <a:solidFill>
                  <a:srgbClr val="000000"/>
                </a:solidFill>
                <a:latin typeface="Verdana" pitchFamily="34" charset="0"/>
                <a:cs typeface="Arial" charset="0"/>
              </a:defRPr>
            </a:lvl6pPr>
            <a:lvl7pPr marL="2971800" indent="-228600" algn="ctr" eaLnBrk="0" fontAlgn="base" hangingPunct="0">
              <a:lnSpc>
                <a:spcPct val="120000"/>
              </a:lnSpc>
              <a:spcBef>
                <a:spcPct val="0"/>
              </a:spcBef>
              <a:spcAft>
                <a:spcPct val="0"/>
              </a:spcAft>
              <a:defRPr sz="1600">
                <a:solidFill>
                  <a:srgbClr val="000000"/>
                </a:solidFill>
                <a:latin typeface="Verdana" pitchFamily="34" charset="0"/>
                <a:cs typeface="Arial" charset="0"/>
              </a:defRPr>
            </a:lvl7pPr>
            <a:lvl8pPr marL="3429000" indent="-228600" algn="ctr" eaLnBrk="0" fontAlgn="base" hangingPunct="0">
              <a:lnSpc>
                <a:spcPct val="120000"/>
              </a:lnSpc>
              <a:spcBef>
                <a:spcPct val="0"/>
              </a:spcBef>
              <a:spcAft>
                <a:spcPct val="0"/>
              </a:spcAft>
              <a:defRPr sz="1600">
                <a:solidFill>
                  <a:srgbClr val="000000"/>
                </a:solidFill>
                <a:latin typeface="Verdana" pitchFamily="34" charset="0"/>
                <a:cs typeface="Arial" charset="0"/>
              </a:defRPr>
            </a:lvl8pPr>
            <a:lvl9pPr marL="3886200" indent="-228600" algn="ctr" eaLnBrk="0" fontAlgn="base" hangingPunct="0">
              <a:lnSpc>
                <a:spcPct val="120000"/>
              </a:lnSpc>
              <a:spcBef>
                <a:spcPct val="0"/>
              </a:spcBef>
              <a:spcAft>
                <a:spcPct val="0"/>
              </a:spcAft>
              <a:defRPr sz="1600">
                <a:solidFill>
                  <a:srgbClr val="000000"/>
                </a:solidFill>
                <a:latin typeface="Verdana" pitchFamily="34" charset="0"/>
                <a:cs typeface="Arial" charset="0"/>
              </a:defRPr>
            </a:lvl9pPr>
          </a:lstStyle>
          <a:p>
            <a:pPr algn="ctr" eaLnBrk="1" fontAlgn="base" hangingPunct="1">
              <a:lnSpc>
                <a:spcPct val="120000"/>
              </a:lnSpc>
              <a:spcBef>
                <a:spcPct val="0"/>
              </a:spcBef>
              <a:spcAft>
                <a:spcPct val="0"/>
              </a:spcAft>
              <a:defRPr/>
            </a:pPr>
            <a:endParaRPr lang="en-US" altLang="en-US" smtClean="0"/>
          </a:p>
        </p:txBody>
      </p:sp>
      <p:sp>
        <p:nvSpPr>
          <p:cNvPr id="1032" name="Line 17"/>
          <p:cNvSpPr>
            <a:spLocks noChangeShapeType="1"/>
          </p:cNvSpPr>
          <p:nvPr/>
        </p:nvSpPr>
        <p:spPr bwMode="auto">
          <a:xfrm>
            <a:off x="0" y="676275"/>
            <a:ext cx="9144000" cy="1588"/>
          </a:xfrm>
          <a:prstGeom prst="line">
            <a:avLst/>
          </a:prstGeom>
          <a:noFill/>
          <a:ln w="317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600" smtClean="0">
              <a:solidFill>
                <a:srgbClr val="000000"/>
              </a:solidFill>
            </a:endParaRPr>
          </a:p>
        </p:txBody>
      </p:sp>
      <p:sp>
        <p:nvSpPr>
          <p:cNvPr id="1033" name="Line 19"/>
          <p:cNvSpPr>
            <a:spLocks noChangeShapeType="1"/>
          </p:cNvSpPr>
          <p:nvPr/>
        </p:nvSpPr>
        <p:spPr bwMode="auto">
          <a:xfrm>
            <a:off x="0" y="6732589"/>
            <a:ext cx="9144000" cy="1587"/>
          </a:xfrm>
          <a:prstGeom prst="line">
            <a:avLst/>
          </a:prstGeom>
          <a:noFill/>
          <a:ln w="317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600" smtClean="0">
              <a:solidFill>
                <a:srgbClr val="000000"/>
              </a:solidFill>
            </a:endParaRPr>
          </a:p>
        </p:txBody>
      </p:sp>
      <p:sp>
        <p:nvSpPr>
          <p:cNvPr id="1034" name="Rectangle 21"/>
          <p:cNvSpPr>
            <a:spLocks noGrp="1" noChangeArrowheads="1"/>
          </p:cNvSpPr>
          <p:nvPr>
            <p:ph type="body" idx="1"/>
          </p:nvPr>
        </p:nvSpPr>
        <p:spPr bwMode="auto">
          <a:xfrm>
            <a:off x="358780" y="2159008"/>
            <a:ext cx="8456613" cy="3959225"/>
          </a:xfrm>
          <a:prstGeom prst="rect">
            <a:avLst/>
          </a:prstGeom>
          <a:noFill/>
          <a:ln>
            <a:noFill/>
          </a:ln>
          <a:effectLst/>
          <a:extLst>
            <a:ext uri="{909E8E84-426E-40DD-AFC4-6F175D3DCCD1}">
              <a14:hiddenFill xmlns:a14="http://schemas.microsoft.com/office/drawing/2010/main">
                <a:solidFill>
                  <a:srgbClr val="E1E3F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en-US" smtClean="0"/>
              <a:t>Normal text – Verdana, 20pt regular, ls 28pt, ap 12pt, black.</a:t>
            </a:r>
          </a:p>
          <a:p>
            <a:pPr lvl="1"/>
            <a:r>
              <a:rPr lang="en-GB" altLang="en-US" smtClean="0"/>
              <a:t>Title – Verdana, 28pt regular, ls 36pt, blue (0,51,153).</a:t>
            </a:r>
          </a:p>
          <a:p>
            <a:pPr lvl="1"/>
            <a:r>
              <a:rPr lang="en-GB" altLang="en-US" smtClean="0"/>
              <a:t>Subtitle – Verdana, 24pt bold (apply manually), ls 36pt, blue (0,51,153).</a:t>
            </a:r>
          </a:p>
          <a:p>
            <a:pPr lvl="1"/>
            <a:r>
              <a:rPr lang="en-GB" altLang="en-US" smtClean="0"/>
              <a:t>Bullets level 1 – Verdana, 18pt regular, ls 24pt, ap 8pt, black.</a:t>
            </a:r>
          </a:p>
          <a:p>
            <a:pPr lvl="2"/>
            <a:r>
              <a:rPr lang="en-GB" altLang="en-US" smtClean="0"/>
              <a:t>Bullets level 2 – Verdana, 16pt regular, ls 24pt, ap 6pt, black.</a:t>
            </a:r>
          </a:p>
          <a:p>
            <a:pPr lvl="3"/>
            <a:r>
              <a:rPr lang="en-GB" altLang="en-US" smtClean="0"/>
              <a:t>Bullets level 3 – Verdana, 14pt regular, ls 20pt, ap 6pt, black.</a:t>
            </a:r>
          </a:p>
          <a:p>
            <a:pPr lvl="4"/>
            <a:r>
              <a:rPr lang="en-GB" altLang="en-US" smtClean="0"/>
              <a:t>Bullets level 4 – Verdana, 14pt regular, ls 20pt, ap 6pt, black.</a:t>
            </a:r>
          </a:p>
          <a:p>
            <a:pPr lvl="0"/>
            <a:r>
              <a:rPr lang="en-GB" altLang="en-US" smtClean="0"/>
              <a:t>Note: Use 'Increase indent' button to apply bullets, not bullets button, otherwise indentation of bullets is incorrect.</a:t>
            </a:r>
          </a:p>
        </p:txBody>
      </p:sp>
      <p:pic>
        <p:nvPicPr>
          <p:cNvPr id="1035" name="Picture 22" descr="EMA+HM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57964" y="3"/>
            <a:ext cx="2236787"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6" name="Rectangle 11"/>
          <p:cNvSpPr>
            <a:spLocks noChangeArrowheads="1"/>
          </p:cNvSpPr>
          <p:nvPr/>
        </p:nvSpPr>
        <p:spPr bwMode="auto">
          <a:xfrm>
            <a:off x="4571978" y="507114"/>
            <a:ext cx="65" cy="295466"/>
          </a:xfrm>
          <a:prstGeom prst="rect">
            <a:avLst/>
          </a:prstGeom>
          <a:solidFill>
            <a:srgbClr val="0033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eaLnBrk="0" hangingPunct="0">
              <a:defRPr sz="1600">
                <a:solidFill>
                  <a:srgbClr val="000000"/>
                </a:solidFill>
                <a:latin typeface="Verdana" pitchFamily="34" charset="0"/>
                <a:cs typeface="Arial" charset="0"/>
              </a:defRPr>
            </a:lvl1pPr>
            <a:lvl2pPr marL="742950" indent="-285750" eaLnBrk="0" hangingPunct="0">
              <a:defRPr sz="1600">
                <a:solidFill>
                  <a:srgbClr val="000000"/>
                </a:solidFill>
                <a:latin typeface="Verdana" pitchFamily="34" charset="0"/>
                <a:cs typeface="Arial" charset="0"/>
              </a:defRPr>
            </a:lvl2pPr>
            <a:lvl3pPr marL="1143000" indent="-228600" eaLnBrk="0" hangingPunct="0">
              <a:defRPr sz="1600">
                <a:solidFill>
                  <a:srgbClr val="000000"/>
                </a:solidFill>
                <a:latin typeface="Verdana" pitchFamily="34" charset="0"/>
                <a:cs typeface="Arial" charset="0"/>
              </a:defRPr>
            </a:lvl3pPr>
            <a:lvl4pPr marL="1600200" indent="-228600" eaLnBrk="0" hangingPunct="0">
              <a:defRPr sz="1600">
                <a:solidFill>
                  <a:srgbClr val="000000"/>
                </a:solidFill>
                <a:latin typeface="Verdana" pitchFamily="34" charset="0"/>
                <a:cs typeface="Arial" charset="0"/>
              </a:defRPr>
            </a:lvl4pPr>
            <a:lvl5pPr marL="2057400" indent="-228600" eaLnBrk="0" hangingPunct="0">
              <a:defRPr sz="1600">
                <a:solidFill>
                  <a:srgbClr val="000000"/>
                </a:solidFill>
                <a:latin typeface="Verdana" pitchFamily="34" charset="0"/>
                <a:cs typeface="Arial" charset="0"/>
              </a:defRPr>
            </a:lvl5pPr>
            <a:lvl6pPr marL="2514600" indent="-228600" algn="ctr" eaLnBrk="0" fontAlgn="base" hangingPunct="0">
              <a:lnSpc>
                <a:spcPct val="120000"/>
              </a:lnSpc>
              <a:spcBef>
                <a:spcPct val="0"/>
              </a:spcBef>
              <a:spcAft>
                <a:spcPct val="0"/>
              </a:spcAft>
              <a:defRPr sz="1600">
                <a:solidFill>
                  <a:srgbClr val="000000"/>
                </a:solidFill>
                <a:latin typeface="Verdana" pitchFamily="34" charset="0"/>
                <a:cs typeface="Arial" charset="0"/>
              </a:defRPr>
            </a:lvl6pPr>
            <a:lvl7pPr marL="2971800" indent="-228600" algn="ctr" eaLnBrk="0" fontAlgn="base" hangingPunct="0">
              <a:lnSpc>
                <a:spcPct val="120000"/>
              </a:lnSpc>
              <a:spcBef>
                <a:spcPct val="0"/>
              </a:spcBef>
              <a:spcAft>
                <a:spcPct val="0"/>
              </a:spcAft>
              <a:defRPr sz="1600">
                <a:solidFill>
                  <a:srgbClr val="000000"/>
                </a:solidFill>
                <a:latin typeface="Verdana" pitchFamily="34" charset="0"/>
                <a:cs typeface="Arial" charset="0"/>
              </a:defRPr>
            </a:lvl7pPr>
            <a:lvl8pPr marL="3429000" indent="-228600" algn="ctr" eaLnBrk="0" fontAlgn="base" hangingPunct="0">
              <a:lnSpc>
                <a:spcPct val="120000"/>
              </a:lnSpc>
              <a:spcBef>
                <a:spcPct val="0"/>
              </a:spcBef>
              <a:spcAft>
                <a:spcPct val="0"/>
              </a:spcAft>
              <a:defRPr sz="1600">
                <a:solidFill>
                  <a:srgbClr val="000000"/>
                </a:solidFill>
                <a:latin typeface="Verdana" pitchFamily="34" charset="0"/>
                <a:cs typeface="Arial" charset="0"/>
              </a:defRPr>
            </a:lvl8pPr>
            <a:lvl9pPr marL="3886200" indent="-228600" algn="ctr" eaLnBrk="0" fontAlgn="base" hangingPunct="0">
              <a:lnSpc>
                <a:spcPct val="120000"/>
              </a:lnSpc>
              <a:spcBef>
                <a:spcPct val="0"/>
              </a:spcBef>
              <a:spcAft>
                <a:spcPct val="0"/>
              </a:spcAft>
              <a:defRPr sz="1600">
                <a:solidFill>
                  <a:srgbClr val="000000"/>
                </a:solidFill>
                <a:latin typeface="Verdana" pitchFamily="34" charset="0"/>
                <a:cs typeface="Arial" charset="0"/>
              </a:defRPr>
            </a:lvl9pPr>
          </a:lstStyle>
          <a:p>
            <a:pPr algn="ctr" eaLnBrk="1" fontAlgn="base" hangingPunct="1">
              <a:lnSpc>
                <a:spcPct val="120000"/>
              </a:lnSpc>
              <a:spcBef>
                <a:spcPct val="0"/>
              </a:spcBef>
              <a:spcAft>
                <a:spcPct val="0"/>
              </a:spcAft>
              <a:defRPr/>
            </a:pPr>
            <a:endParaRPr lang="en-US" altLang="en-US" smtClean="0"/>
          </a:p>
        </p:txBody>
      </p:sp>
    </p:spTree>
    <p:extLst>
      <p:ext uri="{BB962C8B-B14F-4D97-AF65-F5344CB8AC3E}">
        <p14:creationId xmlns:p14="http://schemas.microsoft.com/office/powerpoint/2010/main" val="2526016315"/>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63" r:id="rId5"/>
  </p:sldLayoutIdLst>
  <p:hf hdr="0" dt="0"/>
  <p:txStyles>
    <p:titleStyle>
      <a:lvl1pPr algn="l" rtl="0" eaLnBrk="0" fontAlgn="base" hangingPunct="0">
        <a:lnSpc>
          <a:spcPts val="3600"/>
        </a:lnSpc>
        <a:spcBef>
          <a:spcPct val="0"/>
        </a:spcBef>
        <a:spcAft>
          <a:spcPct val="0"/>
        </a:spcAft>
        <a:defRPr sz="2800">
          <a:solidFill>
            <a:schemeClr val="tx2"/>
          </a:solidFill>
          <a:latin typeface="+mj-lt"/>
          <a:ea typeface="+mj-ea"/>
          <a:cs typeface="+mj-cs"/>
        </a:defRPr>
      </a:lvl1pPr>
      <a:lvl2pPr algn="l" rtl="0" eaLnBrk="0" fontAlgn="base" hangingPunct="0">
        <a:lnSpc>
          <a:spcPts val="3600"/>
        </a:lnSpc>
        <a:spcBef>
          <a:spcPct val="0"/>
        </a:spcBef>
        <a:spcAft>
          <a:spcPct val="0"/>
        </a:spcAft>
        <a:defRPr sz="2800">
          <a:solidFill>
            <a:schemeClr val="tx2"/>
          </a:solidFill>
          <a:latin typeface="Verdana" pitchFamily="34" charset="0"/>
          <a:cs typeface="Arial" charset="0"/>
        </a:defRPr>
      </a:lvl2pPr>
      <a:lvl3pPr algn="l" rtl="0" eaLnBrk="0" fontAlgn="base" hangingPunct="0">
        <a:lnSpc>
          <a:spcPts val="3600"/>
        </a:lnSpc>
        <a:spcBef>
          <a:spcPct val="0"/>
        </a:spcBef>
        <a:spcAft>
          <a:spcPct val="0"/>
        </a:spcAft>
        <a:defRPr sz="2800">
          <a:solidFill>
            <a:schemeClr val="tx2"/>
          </a:solidFill>
          <a:latin typeface="Verdana" pitchFamily="34" charset="0"/>
          <a:cs typeface="Arial" charset="0"/>
        </a:defRPr>
      </a:lvl3pPr>
      <a:lvl4pPr algn="l" rtl="0" eaLnBrk="0" fontAlgn="base" hangingPunct="0">
        <a:lnSpc>
          <a:spcPts val="3600"/>
        </a:lnSpc>
        <a:spcBef>
          <a:spcPct val="0"/>
        </a:spcBef>
        <a:spcAft>
          <a:spcPct val="0"/>
        </a:spcAft>
        <a:defRPr sz="2800">
          <a:solidFill>
            <a:schemeClr val="tx2"/>
          </a:solidFill>
          <a:latin typeface="Verdana" pitchFamily="34" charset="0"/>
          <a:cs typeface="Arial" charset="0"/>
        </a:defRPr>
      </a:lvl4pPr>
      <a:lvl5pPr algn="l" rtl="0" eaLnBrk="0" fontAlgn="base" hangingPunct="0">
        <a:lnSpc>
          <a:spcPts val="3600"/>
        </a:lnSpc>
        <a:spcBef>
          <a:spcPct val="0"/>
        </a:spcBef>
        <a:spcAft>
          <a:spcPct val="0"/>
        </a:spcAft>
        <a:defRPr sz="2800">
          <a:solidFill>
            <a:schemeClr val="tx2"/>
          </a:solidFill>
          <a:latin typeface="Verdana" pitchFamily="34" charset="0"/>
          <a:cs typeface="Arial" charset="0"/>
        </a:defRPr>
      </a:lvl5pPr>
      <a:lvl6pPr marL="457200" algn="l" rtl="0" eaLnBrk="1" fontAlgn="base" hangingPunct="1">
        <a:lnSpc>
          <a:spcPts val="3600"/>
        </a:lnSpc>
        <a:spcBef>
          <a:spcPct val="0"/>
        </a:spcBef>
        <a:spcAft>
          <a:spcPct val="0"/>
        </a:spcAft>
        <a:defRPr sz="2800">
          <a:solidFill>
            <a:schemeClr val="tx2"/>
          </a:solidFill>
          <a:latin typeface="Verdana" pitchFamily="34" charset="0"/>
          <a:cs typeface="Arial" charset="0"/>
        </a:defRPr>
      </a:lvl6pPr>
      <a:lvl7pPr marL="914400" algn="l" rtl="0" eaLnBrk="1" fontAlgn="base" hangingPunct="1">
        <a:lnSpc>
          <a:spcPts val="3600"/>
        </a:lnSpc>
        <a:spcBef>
          <a:spcPct val="0"/>
        </a:spcBef>
        <a:spcAft>
          <a:spcPct val="0"/>
        </a:spcAft>
        <a:defRPr sz="2800">
          <a:solidFill>
            <a:schemeClr val="tx2"/>
          </a:solidFill>
          <a:latin typeface="Verdana" pitchFamily="34" charset="0"/>
          <a:cs typeface="Arial" charset="0"/>
        </a:defRPr>
      </a:lvl7pPr>
      <a:lvl8pPr marL="1371600" algn="l" rtl="0" eaLnBrk="1" fontAlgn="base" hangingPunct="1">
        <a:lnSpc>
          <a:spcPts val="3600"/>
        </a:lnSpc>
        <a:spcBef>
          <a:spcPct val="0"/>
        </a:spcBef>
        <a:spcAft>
          <a:spcPct val="0"/>
        </a:spcAft>
        <a:defRPr sz="2800">
          <a:solidFill>
            <a:schemeClr val="tx2"/>
          </a:solidFill>
          <a:latin typeface="Verdana" pitchFamily="34" charset="0"/>
          <a:cs typeface="Arial" charset="0"/>
        </a:defRPr>
      </a:lvl8pPr>
      <a:lvl9pPr marL="1828800" algn="l" rtl="0" eaLnBrk="1" fontAlgn="base" hangingPunct="1">
        <a:lnSpc>
          <a:spcPts val="3600"/>
        </a:lnSpc>
        <a:spcBef>
          <a:spcPct val="0"/>
        </a:spcBef>
        <a:spcAft>
          <a:spcPct val="0"/>
        </a:spcAft>
        <a:defRPr sz="2800">
          <a:solidFill>
            <a:schemeClr val="tx2"/>
          </a:solidFill>
          <a:latin typeface="Verdana" pitchFamily="34" charset="0"/>
          <a:cs typeface="Arial" charset="0"/>
        </a:defRPr>
      </a:lvl9pPr>
    </p:titleStyle>
    <p:bodyStyle>
      <a:lvl1pPr marL="342900" indent="-342900" algn="l" defTabSz="8072438" rtl="0" eaLnBrk="0" fontAlgn="base" hangingPunct="0">
        <a:lnSpc>
          <a:spcPts val="2800"/>
        </a:lnSpc>
        <a:spcBef>
          <a:spcPct val="0"/>
        </a:spcBef>
        <a:spcAft>
          <a:spcPts val="1200"/>
        </a:spcAft>
        <a:buClr>
          <a:srgbClr val="000000"/>
        </a:buClr>
        <a:defRPr sz="2000">
          <a:solidFill>
            <a:schemeClr val="tx1"/>
          </a:solidFill>
          <a:latin typeface="+mn-lt"/>
          <a:ea typeface="+mn-ea"/>
          <a:cs typeface="+mn-cs"/>
        </a:defRPr>
      </a:lvl1pPr>
      <a:lvl2pPr marL="268288" indent="-266700" algn="l" defTabSz="8072438" rtl="0" eaLnBrk="0" fontAlgn="base" hangingPunct="0">
        <a:lnSpc>
          <a:spcPts val="2400"/>
        </a:lnSpc>
        <a:spcBef>
          <a:spcPct val="0"/>
        </a:spcBef>
        <a:spcAft>
          <a:spcPts val="800"/>
        </a:spcAft>
        <a:buClr>
          <a:schemeClr val="tx1"/>
        </a:buClr>
        <a:buChar char="•"/>
        <a:defRPr>
          <a:solidFill>
            <a:schemeClr val="tx1"/>
          </a:solidFill>
          <a:latin typeface="+mn-lt"/>
          <a:cs typeface="+mn-cs"/>
        </a:defRPr>
      </a:lvl2pPr>
      <a:lvl3pPr marL="522288" indent="-231775" algn="l" defTabSz="8072438" rtl="0" eaLnBrk="0" fontAlgn="base" hangingPunct="0">
        <a:lnSpc>
          <a:spcPts val="2400"/>
        </a:lnSpc>
        <a:spcBef>
          <a:spcPct val="0"/>
        </a:spcBef>
        <a:spcAft>
          <a:spcPts val="600"/>
        </a:spcAft>
        <a:buClr>
          <a:schemeClr val="tx1"/>
        </a:buClr>
        <a:buFont typeface="Verdana" pitchFamily="34" charset="0"/>
        <a:buChar char="–"/>
        <a:defRPr sz="1600">
          <a:solidFill>
            <a:schemeClr val="tx1"/>
          </a:solidFill>
          <a:latin typeface="+mn-lt"/>
          <a:cs typeface="+mn-cs"/>
        </a:defRPr>
      </a:lvl3pPr>
      <a:lvl4pPr marL="769938" indent="-219075" algn="l" defTabSz="8072438" rtl="0" eaLnBrk="0" fontAlgn="base" hangingPunct="0">
        <a:lnSpc>
          <a:spcPts val="2000"/>
        </a:lnSpc>
        <a:spcBef>
          <a:spcPct val="0"/>
        </a:spcBef>
        <a:spcAft>
          <a:spcPts val="600"/>
        </a:spcAft>
        <a:buClr>
          <a:schemeClr val="tx1"/>
        </a:buClr>
        <a:buFont typeface="Verdana" pitchFamily="34" charset="0"/>
        <a:buChar char="•"/>
        <a:defRPr sz="1400">
          <a:solidFill>
            <a:schemeClr val="tx1"/>
          </a:solidFill>
          <a:latin typeface="+mn-lt"/>
          <a:cs typeface="+mn-cs"/>
        </a:defRPr>
      </a:lvl4pPr>
      <a:lvl5pPr marL="1016000" indent="-225425" algn="l" defTabSz="8072438" rtl="0" eaLnBrk="0" fontAlgn="base" hangingPunct="0">
        <a:lnSpc>
          <a:spcPts val="2000"/>
        </a:lnSpc>
        <a:spcBef>
          <a:spcPct val="0"/>
        </a:spcBef>
        <a:spcAft>
          <a:spcPts val="600"/>
        </a:spcAft>
        <a:buClr>
          <a:schemeClr val="tx1"/>
        </a:buClr>
        <a:buFont typeface="Verdana" pitchFamily="34" charset="0"/>
        <a:buChar char="–"/>
        <a:defRPr sz="1400">
          <a:solidFill>
            <a:schemeClr val="tx1"/>
          </a:solidFill>
          <a:latin typeface="+mn-lt"/>
          <a:cs typeface="+mn-cs"/>
        </a:defRPr>
      </a:lvl5pPr>
      <a:lvl6pPr marL="1473200" indent="-225425" algn="l" defTabSz="8072438" rtl="0" eaLnBrk="1" fontAlgn="base" hangingPunct="1">
        <a:lnSpc>
          <a:spcPts val="2000"/>
        </a:lnSpc>
        <a:spcBef>
          <a:spcPct val="0"/>
        </a:spcBef>
        <a:spcAft>
          <a:spcPts val="600"/>
        </a:spcAft>
        <a:buClr>
          <a:schemeClr val="tx1"/>
        </a:buClr>
        <a:buFont typeface="Verdana" pitchFamily="34" charset="0"/>
        <a:buChar char="–"/>
        <a:defRPr sz="1400">
          <a:solidFill>
            <a:schemeClr val="tx1"/>
          </a:solidFill>
          <a:latin typeface="+mn-lt"/>
          <a:cs typeface="+mn-cs"/>
        </a:defRPr>
      </a:lvl6pPr>
      <a:lvl7pPr marL="1930400" indent="-225425" algn="l" defTabSz="8072438" rtl="0" eaLnBrk="1" fontAlgn="base" hangingPunct="1">
        <a:lnSpc>
          <a:spcPts val="2000"/>
        </a:lnSpc>
        <a:spcBef>
          <a:spcPct val="0"/>
        </a:spcBef>
        <a:spcAft>
          <a:spcPts val="600"/>
        </a:spcAft>
        <a:buClr>
          <a:schemeClr val="tx1"/>
        </a:buClr>
        <a:buFont typeface="Verdana" pitchFamily="34" charset="0"/>
        <a:buChar char="–"/>
        <a:defRPr sz="1400">
          <a:solidFill>
            <a:schemeClr val="tx1"/>
          </a:solidFill>
          <a:latin typeface="+mn-lt"/>
          <a:cs typeface="+mn-cs"/>
        </a:defRPr>
      </a:lvl7pPr>
      <a:lvl8pPr marL="2387600" indent="-225425" algn="l" defTabSz="8072438" rtl="0" eaLnBrk="1" fontAlgn="base" hangingPunct="1">
        <a:lnSpc>
          <a:spcPts val="2000"/>
        </a:lnSpc>
        <a:spcBef>
          <a:spcPct val="0"/>
        </a:spcBef>
        <a:spcAft>
          <a:spcPts val="600"/>
        </a:spcAft>
        <a:buClr>
          <a:schemeClr val="tx1"/>
        </a:buClr>
        <a:buFont typeface="Verdana" pitchFamily="34" charset="0"/>
        <a:buChar char="–"/>
        <a:defRPr sz="1400">
          <a:solidFill>
            <a:schemeClr val="tx1"/>
          </a:solidFill>
          <a:latin typeface="+mn-lt"/>
          <a:cs typeface="+mn-cs"/>
        </a:defRPr>
      </a:lvl8pPr>
      <a:lvl9pPr marL="2844800" indent="-225425" algn="l" defTabSz="8072438" rtl="0" eaLnBrk="1" fontAlgn="base" hangingPunct="1">
        <a:lnSpc>
          <a:spcPts val="2000"/>
        </a:lnSpc>
        <a:spcBef>
          <a:spcPct val="0"/>
        </a:spcBef>
        <a:spcAft>
          <a:spcPts val="600"/>
        </a:spcAft>
        <a:buClr>
          <a:schemeClr val="tx1"/>
        </a:buClr>
        <a:buFont typeface="Verdana" pitchFamily="34" charset="0"/>
        <a:buChar char="–"/>
        <a:defRPr sz="14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Afbeelding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 y="0"/>
            <a:ext cx="9135881" cy="6858000"/>
          </a:xfrm>
          <a:prstGeom prst="rect">
            <a:avLst/>
          </a:prstGeom>
        </p:spPr>
      </p:pic>
      <p:sp>
        <p:nvSpPr>
          <p:cNvPr id="2" name="Title Placeholder 1"/>
          <p:cNvSpPr>
            <a:spLocks noGrp="1"/>
          </p:cNvSpPr>
          <p:nvPr>
            <p:ph type="title"/>
          </p:nvPr>
        </p:nvSpPr>
        <p:spPr>
          <a:xfrm>
            <a:off x="360000" y="36000"/>
            <a:ext cx="6750000" cy="900000"/>
          </a:xfrm>
          <a:prstGeom prst="rect">
            <a:avLst/>
          </a:prstGeom>
        </p:spPr>
        <p:txBody>
          <a:bodyPr vert="horz" lIns="0" tIns="0" rIns="0" bIns="0" rtlCol="0" anchor="b" anchorCtr="0">
            <a:noAutofit/>
          </a:bodyPr>
          <a:lstStyle/>
          <a:p>
            <a:r>
              <a:rPr lang="nl-NL" dirty="0"/>
              <a:t>Klik om de stijl te bewerken</a:t>
            </a:r>
            <a:endParaRPr lang="en-US" dirty="0"/>
          </a:p>
        </p:txBody>
      </p:sp>
      <p:sp>
        <p:nvSpPr>
          <p:cNvPr id="3" name="Text Placeholder 2"/>
          <p:cNvSpPr>
            <a:spLocks noGrp="1"/>
          </p:cNvSpPr>
          <p:nvPr>
            <p:ph type="body" idx="1"/>
          </p:nvPr>
        </p:nvSpPr>
        <p:spPr>
          <a:xfrm>
            <a:off x="360000" y="1692001"/>
            <a:ext cx="7886700" cy="4351339"/>
          </a:xfrm>
          <a:prstGeom prst="rect">
            <a:avLst/>
          </a:prstGeom>
        </p:spPr>
        <p:txBody>
          <a:bodyPr vert="horz" lIns="0" tIns="0" rIns="0" bIns="0" rtlCol="0">
            <a:noAutofit/>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Tree>
    <p:extLst>
      <p:ext uri="{BB962C8B-B14F-4D97-AF65-F5344CB8AC3E}">
        <p14:creationId xmlns:p14="http://schemas.microsoft.com/office/powerpoint/2010/main" val="3877228760"/>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Lst>
  <p:hf hdr="0" ftr="0" dt="0"/>
  <p:txStyles>
    <p:titleStyle>
      <a:lvl1pPr algn="l" defTabSz="685800" rtl="0" eaLnBrk="1" latinLnBrk="0" hangingPunct="1">
        <a:lnSpc>
          <a:spcPts val="2100"/>
        </a:lnSpc>
        <a:spcBef>
          <a:spcPct val="0"/>
        </a:spcBef>
        <a:buNone/>
        <a:defRPr sz="1700" b="1" i="0" kern="0" baseline="0">
          <a:solidFill>
            <a:srgbClr val="FFFFFF"/>
          </a:solidFill>
          <a:latin typeface="Calibri" panose="020F0502020204030204" pitchFamily="34" charset="0"/>
          <a:ea typeface="+mj-ea"/>
          <a:cs typeface="+mj-cs"/>
        </a:defRPr>
      </a:lvl1pPr>
    </p:titleStyle>
    <p:bodyStyle>
      <a:lvl1pPr marL="0" indent="0" algn="l" defTabSz="685800" rtl="0" eaLnBrk="1" latinLnBrk="0" hangingPunct="1">
        <a:lnSpc>
          <a:spcPts val="2175"/>
        </a:lnSpc>
        <a:spcBef>
          <a:spcPts val="0"/>
        </a:spcBef>
        <a:buFontTx/>
        <a:buNone/>
        <a:defRPr sz="1600" kern="1200" baseline="0">
          <a:solidFill>
            <a:srgbClr val="000000"/>
          </a:solidFill>
          <a:latin typeface="+mn-lt"/>
          <a:ea typeface="+mn-ea"/>
          <a:cs typeface="+mn-cs"/>
        </a:defRPr>
      </a:lvl1pPr>
      <a:lvl2pPr marL="0" indent="0" algn="l" defTabSz="685800" rtl="0" eaLnBrk="1" latinLnBrk="0" hangingPunct="1">
        <a:lnSpc>
          <a:spcPts val="2175"/>
        </a:lnSpc>
        <a:spcBef>
          <a:spcPts val="0"/>
        </a:spcBef>
        <a:buFontTx/>
        <a:buNone/>
        <a:defRPr sz="1600" kern="1200" baseline="0">
          <a:solidFill>
            <a:srgbClr val="F07D00"/>
          </a:solidFill>
          <a:latin typeface="+mn-lt"/>
          <a:ea typeface="+mn-ea"/>
          <a:cs typeface="+mn-cs"/>
        </a:defRPr>
      </a:lvl2pPr>
      <a:lvl3pPr marL="0" indent="0" algn="l" defTabSz="685800" rtl="0" eaLnBrk="1" latinLnBrk="0" hangingPunct="1">
        <a:lnSpc>
          <a:spcPts val="2175"/>
        </a:lnSpc>
        <a:spcBef>
          <a:spcPts val="0"/>
        </a:spcBef>
        <a:buFontTx/>
        <a:buNone/>
        <a:defRPr sz="1600" b="1" kern="1200" baseline="0">
          <a:solidFill>
            <a:srgbClr val="144196"/>
          </a:solidFill>
          <a:latin typeface="+mn-lt"/>
          <a:ea typeface="+mn-ea"/>
          <a:cs typeface="+mn-cs"/>
        </a:defRPr>
      </a:lvl3pPr>
      <a:lvl4pPr marL="0" indent="0" algn="l" defTabSz="685800" rtl="0" eaLnBrk="1" latinLnBrk="0" hangingPunct="1">
        <a:lnSpc>
          <a:spcPts val="2175"/>
        </a:lnSpc>
        <a:spcBef>
          <a:spcPts val="0"/>
        </a:spcBef>
        <a:buFontTx/>
        <a:buNone/>
        <a:defRPr sz="1600" kern="1200" baseline="0">
          <a:solidFill>
            <a:schemeClr val="tx1"/>
          </a:solidFill>
          <a:latin typeface="+mn-lt"/>
          <a:ea typeface="+mn-ea"/>
          <a:cs typeface="+mn-cs"/>
        </a:defRPr>
      </a:lvl4pPr>
      <a:lvl5pPr marL="0" indent="0" algn="l" defTabSz="685800" rtl="0" eaLnBrk="1" latinLnBrk="0" hangingPunct="1">
        <a:lnSpc>
          <a:spcPts val="2175"/>
        </a:lnSpc>
        <a:spcBef>
          <a:spcPts val="0"/>
        </a:spcBef>
        <a:buFontTx/>
        <a:buNone/>
        <a:defRPr sz="1600" kern="1200" baseline="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Afbeelding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 y="0"/>
            <a:ext cx="9135881" cy="6858000"/>
          </a:xfrm>
          <a:prstGeom prst="rect">
            <a:avLst/>
          </a:prstGeom>
        </p:spPr>
      </p:pic>
      <p:sp>
        <p:nvSpPr>
          <p:cNvPr id="2" name="Title Placeholder 1"/>
          <p:cNvSpPr>
            <a:spLocks noGrp="1"/>
          </p:cNvSpPr>
          <p:nvPr>
            <p:ph type="title"/>
          </p:nvPr>
        </p:nvSpPr>
        <p:spPr>
          <a:xfrm>
            <a:off x="360000" y="36000"/>
            <a:ext cx="6750000" cy="900000"/>
          </a:xfrm>
          <a:prstGeom prst="rect">
            <a:avLst/>
          </a:prstGeom>
        </p:spPr>
        <p:txBody>
          <a:bodyPr vert="horz" lIns="0" tIns="0" rIns="0" bIns="0" rtlCol="0" anchor="b" anchorCtr="0">
            <a:noAutofit/>
          </a:bodyPr>
          <a:lstStyle/>
          <a:p>
            <a:r>
              <a:rPr lang="nl-NL" dirty="0"/>
              <a:t>Klik om de stijl te bewerken</a:t>
            </a:r>
            <a:endParaRPr lang="en-US" dirty="0"/>
          </a:p>
        </p:txBody>
      </p:sp>
      <p:sp>
        <p:nvSpPr>
          <p:cNvPr id="3" name="Text Placeholder 2"/>
          <p:cNvSpPr>
            <a:spLocks noGrp="1"/>
          </p:cNvSpPr>
          <p:nvPr>
            <p:ph type="body" idx="1"/>
          </p:nvPr>
        </p:nvSpPr>
        <p:spPr>
          <a:xfrm>
            <a:off x="360000" y="1692001"/>
            <a:ext cx="7886700" cy="4351339"/>
          </a:xfrm>
          <a:prstGeom prst="rect">
            <a:avLst/>
          </a:prstGeom>
        </p:spPr>
        <p:txBody>
          <a:bodyPr vert="horz" lIns="0" tIns="0" rIns="0" bIns="0" rtlCol="0">
            <a:noAutofit/>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Tree>
    <p:extLst>
      <p:ext uri="{BB962C8B-B14F-4D97-AF65-F5344CB8AC3E}">
        <p14:creationId xmlns:p14="http://schemas.microsoft.com/office/powerpoint/2010/main" val="315164951"/>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Lst>
  <p:hf hdr="0" ftr="0" dt="0"/>
  <p:txStyles>
    <p:titleStyle>
      <a:lvl1pPr algn="l" defTabSz="685800" rtl="0" eaLnBrk="1" latinLnBrk="0" hangingPunct="1">
        <a:lnSpc>
          <a:spcPts val="2100"/>
        </a:lnSpc>
        <a:spcBef>
          <a:spcPct val="0"/>
        </a:spcBef>
        <a:buNone/>
        <a:defRPr sz="1700" b="1" i="0" kern="0" baseline="0">
          <a:solidFill>
            <a:srgbClr val="FFFFFF"/>
          </a:solidFill>
          <a:latin typeface="Calibri" panose="020F0502020204030204" pitchFamily="34" charset="0"/>
          <a:ea typeface="+mj-ea"/>
          <a:cs typeface="+mj-cs"/>
        </a:defRPr>
      </a:lvl1pPr>
    </p:titleStyle>
    <p:bodyStyle>
      <a:lvl1pPr marL="0" indent="0" algn="l" defTabSz="685800" rtl="0" eaLnBrk="1" latinLnBrk="0" hangingPunct="1">
        <a:lnSpc>
          <a:spcPts val="2175"/>
        </a:lnSpc>
        <a:spcBef>
          <a:spcPts val="0"/>
        </a:spcBef>
        <a:buFontTx/>
        <a:buNone/>
        <a:defRPr sz="1600" kern="1200" baseline="0">
          <a:solidFill>
            <a:srgbClr val="000000"/>
          </a:solidFill>
          <a:latin typeface="+mn-lt"/>
          <a:ea typeface="+mn-ea"/>
          <a:cs typeface="+mn-cs"/>
        </a:defRPr>
      </a:lvl1pPr>
      <a:lvl2pPr marL="0" indent="0" algn="l" defTabSz="685800" rtl="0" eaLnBrk="1" latinLnBrk="0" hangingPunct="1">
        <a:lnSpc>
          <a:spcPts val="2175"/>
        </a:lnSpc>
        <a:spcBef>
          <a:spcPts val="0"/>
        </a:spcBef>
        <a:buFontTx/>
        <a:buNone/>
        <a:defRPr sz="1600" kern="1200" baseline="0">
          <a:solidFill>
            <a:srgbClr val="F07D00"/>
          </a:solidFill>
          <a:latin typeface="+mn-lt"/>
          <a:ea typeface="+mn-ea"/>
          <a:cs typeface="+mn-cs"/>
        </a:defRPr>
      </a:lvl2pPr>
      <a:lvl3pPr marL="0" indent="0" algn="l" defTabSz="685800" rtl="0" eaLnBrk="1" latinLnBrk="0" hangingPunct="1">
        <a:lnSpc>
          <a:spcPts val="2175"/>
        </a:lnSpc>
        <a:spcBef>
          <a:spcPts val="0"/>
        </a:spcBef>
        <a:buFontTx/>
        <a:buNone/>
        <a:defRPr sz="1600" b="1" kern="1200" baseline="0">
          <a:solidFill>
            <a:srgbClr val="144196"/>
          </a:solidFill>
          <a:latin typeface="+mn-lt"/>
          <a:ea typeface="+mn-ea"/>
          <a:cs typeface="+mn-cs"/>
        </a:defRPr>
      </a:lvl3pPr>
      <a:lvl4pPr marL="0" indent="0" algn="l" defTabSz="685800" rtl="0" eaLnBrk="1" latinLnBrk="0" hangingPunct="1">
        <a:lnSpc>
          <a:spcPts val="2175"/>
        </a:lnSpc>
        <a:spcBef>
          <a:spcPts val="0"/>
        </a:spcBef>
        <a:buFontTx/>
        <a:buNone/>
        <a:defRPr sz="1600" kern="1200" baseline="0">
          <a:solidFill>
            <a:schemeClr val="tx1"/>
          </a:solidFill>
          <a:latin typeface="+mn-lt"/>
          <a:ea typeface="+mn-ea"/>
          <a:cs typeface="+mn-cs"/>
        </a:defRPr>
      </a:lvl4pPr>
      <a:lvl5pPr marL="0" indent="0" algn="l" defTabSz="685800" rtl="0" eaLnBrk="1" latinLnBrk="0" hangingPunct="1">
        <a:lnSpc>
          <a:spcPts val="2175"/>
        </a:lnSpc>
        <a:spcBef>
          <a:spcPts val="0"/>
        </a:spcBef>
        <a:buFontTx/>
        <a:buNone/>
        <a:defRPr sz="1600" kern="1200" baseline="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43.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49.xml"/><Relationship Id="rId5" Type="http://schemas.openxmlformats.org/officeDocument/2006/relationships/image" Target="../media/image50.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3" Type="http://schemas.openxmlformats.org/officeDocument/2006/relationships/hyperlink" Target="https://www.google.nl/url?sa=i&amp;source=images&amp;cd=&amp;cad=rja&amp;uact=8&amp;ved=2ahUKEwizkYjwl7zbAhVImbQKHddeAAoQjRx6BAgBEAU&amp;url=https://www.linguamatics.com/blog/idmp-industry-forum-dont-wait-plan-now&amp;psig=AOvVaw2b4tcAGluFyMeTSJjKXvoY&amp;ust=1528276529990913"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media/image22.pn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22.png"/><Relationship Id="rId4" Type="http://schemas.openxmlformats.org/officeDocument/2006/relationships/image" Target="../media/image21.pn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0.xml"/><Relationship Id="rId1" Type="http://schemas.openxmlformats.org/officeDocument/2006/relationships/slideLayout" Target="../slideLayouts/slideLayout56.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3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40.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40.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7.png"/><Relationship Id="rId12" Type="http://schemas.microsoft.com/office/2007/relationships/hdphoto" Target="../media/hdphoto5.wdp"/><Relationship Id="rId2" Type="http://schemas.openxmlformats.org/officeDocument/2006/relationships/notesSlide" Target="../notesSlides/notesSlide4.xml"/><Relationship Id="rId1" Type="http://schemas.openxmlformats.org/officeDocument/2006/relationships/slideLayout" Target="../slideLayouts/slideLayout52.xml"/><Relationship Id="rId6" Type="http://schemas.microsoft.com/office/2007/relationships/hdphoto" Target="../media/hdphoto2.wdp"/><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22.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28.png"/><Relationship Id="rId14" Type="http://schemas.microsoft.com/office/2007/relationships/hdphoto" Target="../media/hdphoto6.wdp"/></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36.pn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56.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a:xfrm>
            <a:off x="360000" y="3284984"/>
            <a:ext cx="8676496" cy="2387600"/>
          </a:xfrm>
        </p:spPr>
        <p:txBody>
          <a:bodyPr/>
          <a:lstStyle/>
          <a:p>
            <a:r>
              <a:rPr lang="nl-NL" dirty="0" smtClean="0"/>
              <a:t>IDMP and how we can support the health care domain </a:t>
            </a:r>
            <a:endParaRPr lang="en-US" dirty="0"/>
          </a:p>
        </p:txBody>
      </p:sp>
      <p:sp>
        <p:nvSpPr>
          <p:cNvPr id="5" name="Ondertitel 4"/>
          <p:cNvSpPr>
            <a:spLocks noGrp="1"/>
          </p:cNvSpPr>
          <p:nvPr>
            <p:ph type="subTitle" idx="1"/>
          </p:nvPr>
        </p:nvSpPr>
        <p:spPr>
          <a:xfrm>
            <a:off x="539552" y="252331"/>
            <a:ext cx="6624736" cy="745462"/>
          </a:xfrm>
        </p:spPr>
        <p:txBody>
          <a:bodyPr/>
          <a:lstStyle/>
          <a:p>
            <a:pPr algn="ctr">
              <a:lnSpc>
                <a:spcPct val="100000"/>
              </a:lnSpc>
            </a:pPr>
            <a:r>
              <a:rPr lang="nl-NL" sz="2400" dirty="0" smtClean="0">
                <a:latin typeface="Arial" panose="020B0604020202020204" pitchFamily="34" charset="0"/>
                <a:cs typeface="Arial" panose="020B0604020202020204" pitchFamily="34" charset="0"/>
              </a:rPr>
              <a:t>GInAS/GSRS meeting </a:t>
            </a:r>
          </a:p>
          <a:p>
            <a:pPr algn="ctr">
              <a:lnSpc>
                <a:spcPct val="100000"/>
              </a:lnSpc>
            </a:pPr>
            <a:r>
              <a:rPr lang="nl-NL" sz="2400" dirty="0" smtClean="0">
                <a:latin typeface="Arial" panose="020B0604020202020204" pitchFamily="34" charset="0"/>
                <a:cs typeface="Arial" panose="020B0604020202020204" pitchFamily="34" charset="0"/>
              </a:rPr>
              <a:t>November 16th, 2018</a:t>
            </a:r>
            <a:endParaRPr lang="en-US" sz="2400" dirty="0">
              <a:latin typeface="Arial" panose="020B0604020202020204" pitchFamily="34" charset="0"/>
              <a:cs typeface="Arial" panose="020B0604020202020204" pitchFamily="34" charset="0"/>
            </a:endParaRPr>
          </a:p>
        </p:txBody>
      </p:sp>
      <p:pic>
        <p:nvPicPr>
          <p:cNvPr id="8" name="Picture 6" descr="pillenhorizontaal"/>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l="25762" r="25762"/>
          <a:stretch>
            <a:fillRect/>
          </a:stretch>
        </p:blipFill>
        <p:spPr bwMode="auto">
          <a:xfrm>
            <a:off x="0" y="1340768"/>
            <a:ext cx="9144000" cy="1656184"/>
          </a:xfrm>
          <a:prstGeom prst="rect">
            <a:avLst/>
          </a:prstGeom>
          <a:noFill/>
          <a:ln w="12700">
            <a:solidFill>
              <a:srgbClr val="0000FF"/>
            </a:solidFill>
            <a:miter lim="800000"/>
            <a:headEnd/>
            <a:tailEnd/>
          </a:ln>
          <a:extLst>
            <a:ext uri="{909E8E84-426E-40DD-AFC4-6F175D3DCCD1}">
              <a14:hiddenFill xmlns:a14="http://schemas.microsoft.com/office/drawing/2010/main">
                <a:solidFill>
                  <a:srgbClr val="FFFFFF"/>
                </a:solidFill>
              </a14:hiddenFill>
            </a:ext>
          </a:extLst>
        </p:spPr>
      </p:pic>
      <p:pic>
        <p:nvPicPr>
          <p:cNvPr id="6" name="Afbeelding 5"/>
          <p:cNvPicPr/>
          <p:nvPr/>
        </p:nvPicPr>
        <p:blipFill>
          <a:blip r:embed="rId4"/>
          <a:stretch>
            <a:fillRect/>
          </a:stretch>
        </p:blipFill>
        <p:spPr>
          <a:xfrm>
            <a:off x="35496" y="44624"/>
            <a:ext cx="936104" cy="903222"/>
          </a:xfrm>
          <a:prstGeom prst="rect">
            <a:avLst/>
          </a:prstGeom>
        </p:spPr>
      </p:pic>
    </p:spTree>
    <p:extLst>
      <p:ext uri="{BB962C8B-B14F-4D97-AF65-F5344CB8AC3E}">
        <p14:creationId xmlns:p14="http://schemas.microsoft.com/office/powerpoint/2010/main" val="26556462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547664" y="36000"/>
            <a:ext cx="5562336" cy="900000"/>
          </a:xfrm>
        </p:spPr>
        <p:txBody>
          <a:bodyPr/>
          <a:lstStyle/>
          <a:p>
            <a:r>
              <a:rPr lang="en-US" sz="2400" dirty="0">
                <a:latin typeface="Cambria" panose="02040503050406030204" pitchFamily="18" charset="0"/>
              </a:rPr>
              <a:t>High-level Substance - Specified </a:t>
            </a:r>
            <a:r>
              <a:rPr lang="en-US" sz="2400" dirty="0" smtClean="0">
                <a:latin typeface="Cambria" panose="02040503050406030204" pitchFamily="18" charset="0"/>
              </a:rPr>
              <a:t>Substance Relationship</a:t>
            </a:r>
            <a:endParaRPr lang="nl-NL" sz="2400" dirty="0">
              <a:latin typeface="Cambria" panose="02040503050406030204" pitchFamily="18" charset="0"/>
            </a:endParaRPr>
          </a:p>
        </p:txBody>
      </p:sp>
      <p:sp>
        <p:nvSpPr>
          <p:cNvPr id="6" name="Tijdelijke aanduiding voor dianummer 5"/>
          <p:cNvSpPr>
            <a:spLocks noGrp="1"/>
          </p:cNvSpPr>
          <p:nvPr>
            <p:ph type="sldNum" sz="quarter" idx="4"/>
          </p:nvPr>
        </p:nvSpPr>
        <p:spPr/>
        <p:txBody>
          <a:bodyPr/>
          <a:lstStyle/>
          <a:p>
            <a:fld id="{A723241F-5B6B-4100-BE5A-F21894325AA6}" type="slidenum">
              <a:rPr lang="nl-NL" smtClean="0"/>
              <a:pPr/>
              <a:t>10</a:t>
            </a:fld>
            <a:endParaRPr lang="nl-NL"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5575" y="1569095"/>
            <a:ext cx="6292850" cy="4603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96" y="44624"/>
            <a:ext cx="1085850"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08856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979712" y="36000"/>
            <a:ext cx="5130288" cy="900000"/>
          </a:xfrm>
        </p:spPr>
        <p:txBody>
          <a:bodyPr/>
          <a:lstStyle/>
          <a:p>
            <a:r>
              <a:rPr lang="en-US" sz="2400" dirty="0">
                <a:latin typeface="Cambria" panose="02040503050406030204" pitchFamily="18" charset="0"/>
              </a:rPr>
              <a:t>High-level Substance </a:t>
            </a:r>
            <a:r>
              <a:rPr lang="en-US" sz="2400" dirty="0" smtClean="0">
                <a:latin typeface="Cambria" panose="02040503050406030204" pitchFamily="18" charset="0"/>
              </a:rPr>
              <a:t>– Specified Substance (2)  </a:t>
            </a:r>
            <a:r>
              <a:rPr lang="en-US" sz="2400" dirty="0" smtClean="0">
                <a:solidFill>
                  <a:srgbClr val="FFFF00"/>
                </a:solidFill>
                <a:latin typeface="Cambria" panose="02040503050406030204" pitchFamily="18" charset="0"/>
              </a:rPr>
              <a:t>MAIN ROUTES</a:t>
            </a:r>
            <a:endParaRPr lang="nl-NL" sz="2400" dirty="0">
              <a:solidFill>
                <a:srgbClr val="FFFF00"/>
              </a:solidFill>
              <a:latin typeface="Cambria" panose="02040503050406030204" pitchFamily="18" charset="0"/>
            </a:endParaRPr>
          </a:p>
        </p:txBody>
      </p:sp>
      <p:sp>
        <p:nvSpPr>
          <p:cNvPr id="6" name="Tijdelijke aanduiding voor dianummer 5"/>
          <p:cNvSpPr>
            <a:spLocks noGrp="1"/>
          </p:cNvSpPr>
          <p:nvPr>
            <p:ph type="sldNum" sz="quarter" idx="4"/>
          </p:nvPr>
        </p:nvSpPr>
        <p:spPr/>
        <p:txBody>
          <a:bodyPr/>
          <a:lstStyle/>
          <a:p>
            <a:fld id="{A723241F-5B6B-4100-BE5A-F21894325AA6}" type="slidenum">
              <a:rPr lang="nl-NL" smtClean="0"/>
              <a:pPr/>
              <a:t>11</a:t>
            </a:fld>
            <a:endParaRPr lang="nl-NL" dirty="0"/>
          </a:p>
        </p:txBody>
      </p:sp>
      <p:pic>
        <p:nvPicPr>
          <p:cNvPr id="8" name="Picture 4">
            <a:extLst>
              <a:ext uri="{FF2B5EF4-FFF2-40B4-BE49-F238E27FC236}">
                <a16:creationId xmlns:a16="http://schemas.microsoft.com/office/drawing/2014/main" xmlns="" id="{16B1EB4E-9092-44CF-892F-2D84E7F0743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4061" y="1412777"/>
            <a:ext cx="7717552" cy="5187331"/>
          </a:xfrm>
          <a:prstGeom prst="rect">
            <a:avLst/>
          </a:prstGeom>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96" y="44624"/>
            <a:ext cx="1086474" cy="1080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74645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afbeelding 3"/>
          <p:cNvSpPr>
            <a:spLocks noGrp="1"/>
          </p:cNvSpPr>
          <p:nvPr>
            <p:ph type="pic" sz="quarter" idx="10"/>
          </p:nvPr>
        </p:nvSpPr>
        <p:spPr>
          <a:xfrm>
            <a:off x="4355976" y="3717042"/>
            <a:ext cx="4428024" cy="2780969"/>
          </a:xfrm>
        </p:spPr>
      </p:sp>
      <p:sp>
        <p:nvSpPr>
          <p:cNvPr id="5" name="Tijdelijke aanduiding voor afbeelding 4"/>
          <p:cNvSpPr>
            <a:spLocks noGrp="1"/>
          </p:cNvSpPr>
          <p:nvPr>
            <p:ph type="pic" sz="quarter" idx="11"/>
          </p:nvPr>
        </p:nvSpPr>
        <p:spPr>
          <a:xfrm>
            <a:off x="236464" y="3770121"/>
            <a:ext cx="4032000" cy="2754000"/>
          </a:xfrm>
        </p:spPr>
      </p:sp>
      <p:sp>
        <p:nvSpPr>
          <p:cNvPr id="6" name="Tijdelijke aanduiding voor dianummer 5"/>
          <p:cNvSpPr>
            <a:spLocks noGrp="1"/>
          </p:cNvSpPr>
          <p:nvPr>
            <p:ph type="sldNum" sz="quarter" idx="4"/>
          </p:nvPr>
        </p:nvSpPr>
        <p:spPr/>
        <p:txBody>
          <a:bodyPr/>
          <a:lstStyle/>
          <a:p>
            <a:fld id="{A723241F-5B6B-4100-BE5A-F21894325AA6}" type="slidenum">
              <a:rPr lang="nl-NL" smtClean="0"/>
              <a:pPr/>
              <a:t>12</a:t>
            </a:fld>
            <a:endParaRPr lang="nl-NL" dirty="0"/>
          </a:p>
        </p:txBody>
      </p:sp>
      <p:pic>
        <p:nvPicPr>
          <p:cNvPr id="1026" name="Picture 2" descr="P:\ISO-2017 New Models Liverpool\Specified_Substance_Group_1_High_Level_View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3608" y="11"/>
            <a:ext cx="6912768" cy="371703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ISO-2017 New Models Liverpool\Specified_Substance_Group_2_High_Level_View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520" y="3212986"/>
            <a:ext cx="4104456" cy="31902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ISO-2017 New Models Liverpool\Specified_Substance_Group_3_High_Level_View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5976" y="3789469"/>
            <a:ext cx="4032448" cy="3068531"/>
          </a:xfrm>
          <a:prstGeom prst="rect">
            <a:avLst/>
          </a:prstGeom>
          <a:noFill/>
          <a:extLst>
            <a:ext uri="{909E8E84-426E-40DD-AFC4-6F175D3DCCD1}">
              <a14:hiddenFill xmlns:a14="http://schemas.microsoft.com/office/drawing/2010/main">
                <a:solidFill>
                  <a:srgbClr val="FFFFFF"/>
                </a:solidFill>
              </a14:hiddenFill>
            </a:ext>
          </a:extLst>
        </p:spPr>
      </p:pic>
      <p:sp>
        <p:nvSpPr>
          <p:cNvPr id="3" name="Titel 2"/>
          <p:cNvSpPr>
            <a:spLocks noGrp="1"/>
          </p:cNvSpPr>
          <p:nvPr>
            <p:ph type="title"/>
          </p:nvPr>
        </p:nvSpPr>
        <p:spPr>
          <a:xfrm>
            <a:off x="0" y="224744"/>
            <a:ext cx="1043608" cy="900000"/>
          </a:xfrm>
        </p:spPr>
        <p:txBody>
          <a:bodyPr/>
          <a:lstStyle/>
          <a:p>
            <a:r>
              <a:rPr lang="nl-NL" sz="2400" dirty="0" smtClean="0">
                <a:latin typeface="Cambria" panose="02040503050406030204" pitchFamily="18" charset="0"/>
              </a:rPr>
              <a:t>Spec. Subst G1,2,3</a:t>
            </a:r>
            <a:endParaRPr lang="en-US" sz="2400" dirty="0">
              <a:latin typeface="Cambria" panose="02040503050406030204" pitchFamily="18" charset="0"/>
            </a:endParaRPr>
          </a:p>
        </p:txBody>
      </p:sp>
    </p:spTree>
    <p:extLst>
      <p:ext uri="{BB962C8B-B14F-4D97-AF65-F5344CB8AC3E}">
        <p14:creationId xmlns:p14="http://schemas.microsoft.com/office/powerpoint/2010/main" val="25329615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835696" y="36000"/>
            <a:ext cx="5274304" cy="1016736"/>
          </a:xfrm>
        </p:spPr>
        <p:txBody>
          <a:bodyPr/>
          <a:lstStyle/>
          <a:p>
            <a:r>
              <a:rPr lang="en-US" sz="2400" dirty="0" smtClean="0">
                <a:latin typeface="Cambria" panose="02040503050406030204" pitchFamily="18" charset="0"/>
              </a:rPr>
              <a:t>Substance </a:t>
            </a:r>
            <a:r>
              <a:rPr lang="en-US" sz="2400" dirty="0">
                <a:latin typeface="Cambria" panose="02040503050406030204" pitchFamily="18" charset="0"/>
              </a:rPr>
              <a:t>and Specified </a:t>
            </a:r>
            <a:r>
              <a:rPr lang="en-US" sz="2400" dirty="0" smtClean="0">
                <a:latin typeface="Cambria" panose="02040503050406030204" pitchFamily="18" charset="0"/>
              </a:rPr>
              <a:t>Substance </a:t>
            </a:r>
            <a:r>
              <a:rPr lang="en-US" sz="2400" dirty="0">
                <a:latin typeface="Cambria" panose="02040503050406030204" pitchFamily="18" charset="0"/>
              </a:rPr>
              <a:t>Groups </a:t>
            </a:r>
            <a:r>
              <a:rPr lang="en-US" sz="2400" dirty="0" smtClean="0">
                <a:latin typeface="Cambria" panose="02040503050406030204" pitchFamily="18" charset="0"/>
              </a:rPr>
              <a:t>‘Parent’ relationships </a:t>
            </a:r>
            <a:r>
              <a:rPr lang="en-US" sz="2400" dirty="0">
                <a:latin typeface="Cambria" panose="02040503050406030204" pitchFamily="18" charset="0"/>
              </a:rPr>
              <a:t>of Triamcinolone acetonide</a:t>
            </a:r>
            <a:endParaRPr lang="nl-NL" sz="2400" dirty="0">
              <a:latin typeface="Cambria" panose="02040503050406030204" pitchFamily="18" charset="0"/>
            </a:endParaRPr>
          </a:p>
        </p:txBody>
      </p:sp>
      <p:sp>
        <p:nvSpPr>
          <p:cNvPr id="6" name="Tijdelijke aanduiding voor dianummer 5"/>
          <p:cNvSpPr>
            <a:spLocks noGrp="1"/>
          </p:cNvSpPr>
          <p:nvPr>
            <p:ph type="sldNum" sz="quarter" idx="4"/>
          </p:nvPr>
        </p:nvSpPr>
        <p:spPr/>
        <p:txBody>
          <a:bodyPr/>
          <a:lstStyle/>
          <a:p>
            <a:fld id="{A723241F-5B6B-4100-BE5A-F21894325AA6}" type="slidenum">
              <a:rPr lang="nl-NL" smtClean="0">
                <a:latin typeface="Cambria" panose="02040503050406030204" pitchFamily="18" charset="0"/>
              </a:rPr>
              <a:pPr/>
              <a:t>13</a:t>
            </a:fld>
            <a:endParaRPr lang="nl-NL" dirty="0">
              <a:latin typeface="Cambria" panose="02040503050406030204" pitchFamily="18"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5" y="1556792"/>
            <a:ext cx="7953955" cy="4608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97" y="44624"/>
            <a:ext cx="1046576"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96222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2400" dirty="0" smtClean="0">
                <a:solidFill>
                  <a:schemeClr val="tx1"/>
                </a:solidFill>
                <a:latin typeface="Cambria" panose="02040503050406030204" pitchFamily="18" charset="0"/>
              </a:rPr>
              <a:t>Update</a:t>
            </a:r>
            <a:r>
              <a:rPr lang="nl-NL" sz="2400" dirty="0" smtClean="0">
                <a:solidFill>
                  <a:schemeClr val="bg1"/>
                </a:solidFill>
                <a:latin typeface="Cambria" panose="02040503050406030204" pitchFamily="18" charset="0"/>
              </a:rPr>
              <a:t> Specified Substance Group 2 </a:t>
            </a:r>
            <a:br>
              <a:rPr lang="nl-NL" sz="2400" dirty="0" smtClean="0">
                <a:solidFill>
                  <a:schemeClr val="bg1"/>
                </a:solidFill>
                <a:latin typeface="Cambria" panose="02040503050406030204" pitchFamily="18" charset="0"/>
              </a:rPr>
            </a:br>
            <a:r>
              <a:rPr lang="nl-NL" sz="2400" dirty="0" smtClean="0">
                <a:solidFill>
                  <a:schemeClr val="tx1"/>
                </a:solidFill>
                <a:latin typeface="Cambria" panose="02040503050406030204" pitchFamily="18" charset="0"/>
              </a:rPr>
              <a:t> proposed </a:t>
            </a:r>
            <a:r>
              <a:rPr lang="nl-NL" sz="2400" dirty="0" smtClean="0">
                <a:solidFill>
                  <a:schemeClr val="bg1"/>
                </a:solidFill>
                <a:latin typeface="Cambria" panose="02040503050406030204" pitchFamily="18" charset="0"/>
              </a:rPr>
              <a:t>High-level Information </a:t>
            </a:r>
            <a:endParaRPr lang="en-US" sz="2400" dirty="0">
              <a:solidFill>
                <a:schemeClr val="bg1"/>
              </a:solidFill>
              <a:latin typeface="Cambria" panose="02040503050406030204" pitchFamily="18" charset="0"/>
            </a:endParaRPr>
          </a:p>
        </p:txBody>
      </p:sp>
      <p:sp>
        <p:nvSpPr>
          <p:cNvPr id="6" name="Tijdelijke aanduiding voor dianummer 5"/>
          <p:cNvSpPr>
            <a:spLocks noGrp="1"/>
          </p:cNvSpPr>
          <p:nvPr>
            <p:ph type="sldNum" sz="quarter" idx="4"/>
          </p:nvPr>
        </p:nvSpPr>
        <p:spPr/>
        <p:txBody>
          <a:bodyPr/>
          <a:lstStyle/>
          <a:p>
            <a:fld id="{A723241F-5B6B-4100-BE5A-F21894325AA6}" type="slidenum">
              <a:rPr lang="nl-NL" smtClean="0"/>
              <a:pPr/>
              <a:t>14</a:t>
            </a:fld>
            <a:endParaRPr lang="nl-NL" dirty="0"/>
          </a:p>
        </p:txBody>
      </p:sp>
      <p:pic>
        <p:nvPicPr>
          <p:cNvPr id="8" name="Tijdelijke aanduiding voor inhoud 7" descr="C:\Users\hermandi\AppData\Local\Microsoft\Windows\Temporary Internet Files\Content.Word\Specified_Substance_Group_2_High_Level_View01.png"/>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395536" y="1196761"/>
            <a:ext cx="8352928" cy="5184999"/>
          </a:xfrm>
          <a:prstGeom prst="rect">
            <a:avLst/>
          </a:prstGeom>
          <a:noFill/>
          <a:ln>
            <a:noFill/>
          </a:ln>
        </p:spPr>
      </p:pic>
    </p:spTree>
    <p:extLst>
      <p:ext uri="{BB962C8B-B14F-4D97-AF65-F5344CB8AC3E}">
        <p14:creationId xmlns:p14="http://schemas.microsoft.com/office/powerpoint/2010/main" val="38387951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1" y="15506"/>
            <a:ext cx="1547665" cy="3701526"/>
          </a:xfrm>
        </p:spPr>
        <p:txBody>
          <a:bodyPr/>
          <a:lstStyle/>
          <a:p>
            <a:r>
              <a:rPr lang="nl-NL" sz="2000" b="1" dirty="0">
                <a:solidFill>
                  <a:schemeClr val="tx1"/>
                </a:solidFill>
                <a:latin typeface="Cambria" panose="02040503050406030204" pitchFamily="18" charset="0"/>
              </a:rPr>
              <a:t>P</a:t>
            </a:r>
            <a:r>
              <a:rPr lang="nl-NL" sz="2000" b="1" dirty="0" smtClean="0">
                <a:solidFill>
                  <a:schemeClr val="tx1"/>
                </a:solidFill>
                <a:latin typeface="Cambria" panose="02040503050406030204" pitchFamily="18" charset="0"/>
              </a:rPr>
              <a:t>roposed</a:t>
            </a:r>
            <a:br>
              <a:rPr lang="nl-NL" sz="2000" b="1" dirty="0" smtClean="0">
                <a:solidFill>
                  <a:schemeClr val="tx1"/>
                </a:solidFill>
                <a:latin typeface="Cambria" panose="02040503050406030204" pitchFamily="18" charset="0"/>
              </a:rPr>
            </a:br>
            <a:r>
              <a:rPr lang="nl-NL" sz="2000" b="1" dirty="0" smtClean="0">
                <a:solidFill>
                  <a:schemeClr val="tx1"/>
                </a:solidFill>
                <a:latin typeface="Cambria" panose="02040503050406030204" pitchFamily="18" charset="0"/>
              </a:rPr>
              <a:t>Update</a:t>
            </a:r>
            <a:r>
              <a:rPr lang="nl-NL" sz="2000" dirty="0" smtClean="0">
                <a:solidFill>
                  <a:schemeClr val="tx1"/>
                </a:solidFill>
                <a:latin typeface="Cambria" panose="02040503050406030204" pitchFamily="18" charset="0"/>
              </a:rPr>
              <a:t> Specified Substance Group 2 Extended Information</a:t>
            </a:r>
            <a:r>
              <a:rPr lang="nl-NL" sz="2000" dirty="0" smtClean="0">
                <a:solidFill>
                  <a:schemeClr val="bg1"/>
                </a:solidFill>
                <a:latin typeface="Cambria" panose="02040503050406030204" pitchFamily="18" charset="0"/>
              </a:rPr>
              <a:t> </a:t>
            </a:r>
            <a:br>
              <a:rPr lang="nl-NL" sz="2000" dirty="0" smtClean="0">
                <a:solidFill>
                  <a:schemeClr val="bg1"/>
                </a:solidFill>
                <a:latin typeface="Cambria" panose="02040503050406030204" pitchFamily="18" charset="0"/>
              </a:rPr>
            </a:br>
            <a:r>
              <a:rPr lang="nl-NL" sz="2000" dirty="0" smtClean="0">
                <a:solidFill>
                  <a:schemeClr val="bg1"/>
                </a:solidFill>
                <a:latin typeface="Cambria" panose="02040503050406030204" pitchFamily="18" charset="0"/>
              </a:rPr>
              <a:t>propModelSpecified </a:t>
            </a:r>
            <a:r>
              <a:rPr lang="nl-NL" sz="2000" dirty="0">
                <a:solidFill>
                  <a:schemeClr val="bg1"/>
                </a:solidFill>
                <a:latin typeface="Cambria" panose="02040503050406030204" pitchFamily="18" charset="0"/>
              </a:rPr>
              <a:t>Substance Group 2 </a:t>
            </a:r>
            <a:br>
              <a:rPr lang="nl-NL" sz="2000" dirty="0">
                <a:solidFill>
                  <a:schemeClr val="bg1"/>
                </a:solidFill>
                <a:latin typeface="Cambria" panose="02040503050406030204" pitchFamily="18" charset="0"/>
              </a:rPr>
            </a:br>
            <a:r>
              <a:rPr lang="nl-NL" sz="2000" dirty="0">
                <a:solidFill>
                  <a:schemeClr val="bg1"/>
                </a:solidFill>
                <a:latin typeface="Cambria" panose="02040503050406030204" pitchFamily="18" charset="0"/>
              </a:rPr>
              <a:t>High-level Information</a:t>
            </a:r>
            <a:endParaRPr lang="en-US" sz="2000" dirty="0">
              <a:latin typeface="Cambria" panose="02040503050406030204" pitchFamily="18" charset="0"/>
            </a:endParaRPr>
          </a:p>
        </p:txBody>
      </p:sp>
      <p:sp>
        <p:nvSpPr>
          <p:cNvPr id="6" name="Tijdelijke aanduiding voor dianummer 5"/>
          <p:cNvSpPr>
            <a:spLocks noGrp="1"/>
          </p:cNvSpPr>
          <p:nvPr>
            <p:ph type="sldNum" sz="quarter" idx="11"/>
          </p:nvPr>
        </p:nvSpPr>
        <p:spPr/>
        <p:txBody>
          <a:bodyPr/>
          <a:lstStyle/>
          <a:p>
            <a:fld id="{A723241F-5B6B-4100-BE5A-F21894325AA6}" type="slidenum">
              <a:rPr lang="nl-NL" smtClean="0"/>
              <a:pPr/>
              <a:t>15</a:t>
            </a:fld>
            <a:endParaRPr lang="nl-NL" dirty="0"/>
          </a:p>
        </p:txBody>
      </p:sp>
      <p:pic>
        <p:nvPicPr>
          <p:cNvPr id="6146" name="Picture 2" descr="P:\GInAS Meeting November 2018-USP\Specified_Substance_Group_2_Ext_for_Herbal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38722" y="0"/>
            <a:ext cx="744179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8965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207963" y="101608"/>
            <a:ext cx="8456612" cy="950913"/>
          </a:xfrm>
        </p:spPr>
        <p:txBody>
          <a:bodyPr/>
          <a:lstStyle/>
          <a:p>
            <a:pPr>
              <a:lnSpc>
                <a:spcPct val="100000"/>
              </a:lnSpc>
            </a:pPr>
            <a:r>
              <a:rPr lang="en-GB" altLang="en-US" sz="1600" b="1" dirty="0" smtClean="0"/>
              <a:t>Herbal Substance information of </a:t>
            </a:r>
            <a:br>
              <a:rPr lang="en-GB" altLang="en-US" sz="1600" b="1" dirty="0" smtClean="0"/>
            </a:br>
            <a:r>
              <a:rPr lang="en-GB" altLang="en-US" sz="1600" b="1" i="1" dirty="0" smtClean="0"/>
              <a:t>Salvia miltiorrhiza</a:t>
            </a:r>
            <a:r>
              <a:rPr lang="en-GB" altLang="en-US" sz="1600" b="1" dirty="0" smtClean="0"/>
              <a:t>, Rhizome and Root</a:t>
            </a:r>
            <a:endParaRPr lang="en-GB" altLang="en-US" sz="1600" b="1" i="1" dirty="0" smtClean="0"/>
          </a:p>
        </p:txBody>
      </p:sp>
      <p:sp>
        <p:nvSpPr>
          <p:cNvPr id="26627" name="Slide Number Placeholder 3"/>
          <p:cNvSpPr>
            <a:spLocks noGrp="1"/>
          </p:cNvSpPr>
          <p:nvPr>
            <p:ph type="sldNum" sz="quarter" idx="11"/>
          </p:nvPr>
        </p:nvSpPr>
        <p:spPr>
          <a:noFill/>
        </p:spPr>
        <p:txBody>
          <a:bodyPr/>
          <a:lstStyle>
            <a:lvl1pPr>
              <a:defRPr sz="1600">
                <a:solidFill>
                  <a:srgbClr val="000000"/>
                </a:solidFill>
                <a:latin typeface="Verdana" pitchFamily="34" charset="0"/>
                <a:cs typeface="Arial" charset="0"/>
              </a:defRPr>
            </a:lvl1pPr>
            <a:lvl2pPr marL="742950" indent="-285750">
              <a:defRPr sz="1600">
                <a:solidFill>
                  <a:srgbClr val="000000"/>
                </a:solidFill>
                <a:latin typeface="Verdana" pitchFamily="34" charset="0"/>
                <a:cs typeface="Arial" charset="0"/>
              </a:defRPr>
            </a:lvl2pPr>
            <a:lvl3pPr marL="1143000" indent="-228600">
              <a:defRPr sz="1600">
                <a:solidFill>
                  <a:srgbClr val="000000"/>
                </a:solidFill>
                <a:latin typeface="Verdana" pitchFamily="34" charset="0"/>
                <a:cs typeface="Arial" charset="0"/>
              </a:defRPr>
            </a:lvl3pPr>
            <a:lvl4pPr marL="1600200" indent="-228600">
              <a:defRPr sz="1600">
                <a:solidFill>
                  <a:srgbClr val="000000"/>
                </a:solidFill>
                <a:latin typeface="Verdana" pitchFamily="34" charset="0"/>
                <a:cs typeface="Arial" charset="0"/>
              </a:defRPr>
            </a:lvl4pPr>
            <a:lvl5pPr marL="2057400" indent="-228600">
              <a:defRPr sz="1600">
                <a:solidFill>
                  <a:srgbClr val="000000"/>
                </a:solidFill>
                <a:latin typeface="Verdana" pitchFamily="34" charset="0"/>
                <a:cs typeface="Arial" charset="0"/>
              </a:defRPr>
            </a:lvl5pPr>
            <a:lvl6pPr marL="2514600" indent="-228600" eaLnBrk="0" fontAlgn="base" hangingPunct="0">
              <a:spcBef>
                <a:spcPct val="0"/>
              </a:spcBef>
              <a:spcAft>
                <a:spcPct val="0"/>
              </a:spcAft>
              <a:defRPr sz="1600">
                <a:solidFill>
                  <a:srgbClr val="000000"/>
                </a:solidFill>
                <a:latin typeface="Verdana" pitchFamily="34" charset="0"/>
                <a:cs typeface="Arial" charset="0"/>
              </a:defRPr>
            </a:lvl6pPr>
            <a:lvl7pPr marL="2971800" indent="-228600" eaLnBrk="0" fontAlgn="base" hangingPunct="0">
              <a:spcBef>
                <a:spcPct val="0"/>
              </a:spcBef>
              <a:spcAft>
                <a:spcPct val="0"/>
              </a:spcAft>
              <a:defRPr sz="1600">
                <a:solidFill>
                  <a:srgbClr val="000000"/>
                </a:solidFill>
                <a:latin typeface="Verdana" pitchFamily="34" charset="0"/>
                <a:cs typeface="Arial" charset="0"/>
              </a:defRPr>
            </a:lvl7pPr>
            <a:lvl8pPr marL="3429000" indent="-228600" eaLnBrk="0" fontAlgn="base" hangingPunct="0">
              <a:spcBef>
                <a:spcPct val="0"/>
              </a:spcBef>
              <a:spcAft>
                <a:spcPct val="0"/>
              </a:spcAft>
              <a:defRPr sz="1600">
                <a:solidFill>
                  <a:srgbClr val="000000"/>
                </a:solidFill>
                <a:latin typeface="Verdana" pitchFamily="34" charset="0"/>
                <a:cs typeface="Arial" charset="0"/>
              </a:defRPr>
            </a:lvl8pPr>
            <a:lvl9pPr marL="3886200" indent="-228600" eaLnBrk="0" fontAlgn="base" hangingPunct="0">
              <a:spcBef>
                <a:spcPct val="0"/>
              </a:spcBef>
              <a:spcAft>
                <a:spcPct val="0"/>
              </a:spcAft>
              <a:defRPr sz="1600">
                <a:solidFill>
                  <a:srgbClr val="000000"/>
                </a:solidFill>
                <a:latin typeface="Verdana" pitchFamily="34" charset="0"/>
                <a:cs typeface="Arial" charset="0"/>
              </a:defRPr>
            </a:lvl9pPr>
          </a:lstStyle>
          <a:p>
            <a:fld id="{21422148-8099-4CEF-82A4-5E51E2361B1B}" type="slidenum">
              <a:rPr lang="en-GB" altLang="en-US" sz="1100" smtClean="0"/>
              <a:pPr/>
              <a:t>16</a:t>
            </a:fld>
            <a:endParaRPr lang="en-GB" altLang="en-US" sz="1100" dirty="0" smtClean="0"/>
          </a:p>
        </p:txBody>
      </p:sp>
      <p:pic>
        <p:nvPicPr>
          <p:cNvPr id="2662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963" y="765183"/>
            <a:ext cx="8216900" cy="5616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type="none" w="lg" len="med"/>
              </a14:hiddenLine>
            </a:ext>
          </a:extLst>
        </p:spPr>
      </p:pic>
      <p:sp>
        <p:nvSpPr>
          <p:cNvPr id="3" name="Rechthoek 2"/>
          <p:cNvSpPr/>
          <p:nvPr/>
        </p:nvSpPr>
        <p:spPr bwMode="auto">
          <a:xfrm>
            <a:off x="6444208" y="188640"/>
            <a:ext cx="2448272" cy="432048"/>
          </a:xfrm>
          <a:prstGeom prst="rect">
            <a:avLst/>
          </a:prstGeom>
          <a:solidFill>
            <a:schemeClr val="bg1"/>
          </a:solidFill>
          <a:ln w="9525" cap="flat" cmpd="sng" algn="ctr">
            <a:solidFill>
              <a:schemeClr val="bg1"/>
            </a:solidFill>
            <a:prstDash val="solid"/>
            <a:round/>
            <a:headEnd type="none" w="med" len="med"/>
            <a:tailEnd type="triangle" w="lg" len="med"/>
          </a:ln>
          <a:effectLst/>
          <a:extLst/>
        </p:spPr>
        <p:txBody>
          <a:bodyPr vert="horz" wrap="square" lIns="72000" tIns="72000" rIns="72000" bIns="72000" numCol="1" rtlCol="0" anchor="ctr" anchorCtr="0" compatLnSpc="1">
            <a:prstTxWarp prst="textNoShape">
              <a:avLst/>
            </a:prstTxWarp>
            <a:spAutoFit/>
          </a:bodyPr>
          <a:lstStyle/>
          <a:p>
            <a:pPr marL="0" marR="0" indent="0" algn="ctr" defTabSz="914400" rtl="0" eaLnBrk="1" fontAlgn="base" latinLnBrk="0" hangingPunct="1">
              <a:lnSpc>
                <a:spcPct val="120000"/>
              </a:lnSpc>
              <a:spcBef>
                <a:spcPct val="0"/>
              </a:spcBef>
              <a:spcAft>
                <a:spcPct val="0"/>
              </a:spcAft>
              <a:buClrTx/>
              <a:buSzTx/>
              <a:buFontTx/>
              <a:buNone/>
              <a:tabLst/>
            </a:pPr>
            <a:endParaRPr kumimoji="0" lang="nl-NL" sz="1600" b="0" i="0" u="none" strike="noStrike" cap="none" normalizeH="0" baseline="0" dirty="0" smtClean="0">
              <a:ln>
                <a:noFill/>
              </a:ln>
              <a:solidFill>
                <a:srgbClr val="000000"/>
              </a:solidFill>
              <a:effectLst/>
              <a:latin typeface="Verdana" pitchFamily="34" charset="0"/>
              <a:cs typeface="Arial" charset="0"/>
            </a:endParaRPr>
          </a:p>
        </p:txBody>
      </p:sp>
    </p:spTree>
    <p:extLst>
      <p:ext uri="{BB962C8B-B14F-4D97-AF65-F5344CB8AC3E}">
        <p14:creationId xmlns:p14="http://schemas.microsoft.com/office/powerpoint/2010/main" val="38147809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jdelijke aanduiding voor tekst 2"/>
          <p:cNvSpPr>
            <a:spLocks noGrp="1"/>
          </p:cNvSpPr>
          <p:nvPr>
            <p:ph type="body" idx="1"/>
          </p:nvPr>
        </p:nvSpPr>
        <p:spPr>
          <a:xfrm>
            <a:off x="179388" y="115889"/>
            <a:ext cx="7416800" cy="639763"/>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3399"/>
                </a:solidFill>
                <a:miter lim="800000"/>
                <a:headEnd/>
                <a:tailEnd/>
              </a14:hiddenLine>
            </a:ext>
          </a:extLst>
        </p:spPr>
        <p:txBody>
          <a:bodyPr anchor="t"/>
          <a:lstStyle/>
          <a:p>
            <a:pPr>
              <a:lnSpc>
                <a:spcPct val="100000"/>
              </a:lnSpc>
              <a:spcAft>
                <a:spcPct val="0"/>
              </a:spcAft>
              <a:defRPr/>
            </a:pPr>
            <a:r>
              <a:rPr lang="en-US" sz="1400" dirty="0">
                <a:solidFill>
                  <a:schemeClr val="tx2"/>
                </a:solidFill>
                <a:latin typeface="+mj-lt"/>
                <a:ea typeface="+mj-ea"/>
                <a:cs typeface="+mj-cs"/>
              </a:rPr>
              <a:t>Formulation of a Traditional Herbal Medicinal </a:t>
            </a:r>
            <a:r>
              <a:rPr lang="en-US" sz="1400" dirty="0" smtClean="0">
                <a:solidFill>
                  <a:schemeClr val="tx2"/>
                </a:solidFill>
                <a:latin typeface="+mj-lt"/>
                <a:ea typeface="+mj-ea"/>
                <a:cs typeface="+mj-cs"/>
              </a:rPr>
              <a:t>Product,</a:t>
            </a:r>
          </a:p>
          <a:p>
            <a:pPr>
              <a:lnSpc>
                <a:spcPct val="100000"/>
              </a:lnSpc>
              <a:spcAft>
                <a:spcPct val="0"/>
              </a:spcAft>
              <a:defRPr/>
            </a:pPr>
            <a:r>
              <a:rPr lang="en-US" sz="1400" dirty="0" smtClean="0">
                <a:solidFill>
                  <a:schemeClr val="tx2"/>
                </a:solidFill>
                <a:latin typeface="+mj-lt"/>
                <a:ea typeface="+mj-ea"/>
                <a:cs typeface="+mj-cs"/>
              </a:rPr>
              <a:t>e.g</a:t>
            </a:r>
            <a:r>
              <a:rPr lang="en-US" sz="1400" dirty="0">
                <a:solidFill>
                  <a:schemeClr val="tx2"/>
                </a:solidFill>
                <a:latin typeface="+mj-lt"/>
                <a:ea typeface="+mj-ea"/>
                <a:cs typeface="+mj-cs"/>
              </a:rPr>
              <a:t>. Danshen Capsule (Cont. Salvia miltiorrhiza Radix </a:t>
            </a:r>
            <a:r>
              <a:rPr lang="en-US" sz="1400" dirty="0" smtClean="0">
                <a:solidFill>
                  <a:schemeClr val="tx2"/>
                </a:solidFill>
                <a:latin typeface="+mj-lt"/>
                <a:ea typeface="+mj-ea"/>
                <a:cs typeface="+mj-cs"/>
              </a:rPr>
              <a:t>Extract)</a:t>
            </a:r>
            <a:endParaRPr lang="en-US" sz="1400" dirty="0">
              <a:solidFill>
                <a:schemeClr val="tx2"/>
              </a:solidFill>
              <a:latin typeface="+mj-lt"/>
              <a:ea typeface="+mj-ea"/>
              <a:cs typeface="+mj-cs"/>
            </a:endParaRPr>
          </a:p>
        </p:txBody>
      </p:sp>
      <p:sp>
        <p:nvSpPr>
          <p:cNvPr id="27651" name="Tijdelijke aanduiding voor datum 6"/>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800"/>
              </a:lnSpc>
              <a:spcAft>
                <a:spcPts val="1200"/>
              </a:spcAft>
              <a:buClr>
                <a:srgbClr val="000000"/>
              </a:buClr>
              <a:defRPr sz="2000">
                <a:solidFill>
                  <a:schemeClr val="tx1"/>
                </a:solidFill>
                <a:latin typeface="Verdana" pitchFamily="34" charset="0"/>
                <a:cs typeface="Arial" charset="0"/>
              </a:defRPr>
            </a:lvl1pPr>
            <a:lvl2pPr marL="742950" indent="-285750">
              <a:lnSpc>
                <a:spcPts val="2400"/>
              </a:lnSpc>
              <a:spcAft>
                <a:spcPts val="800"/>
              </a:spcAft>
              <a:buClr>
                <a:schemeClr val="tx1"/>
              </a:buClr>
              <a:buChar char="•"/>
              <a:defRPr>
                <a:solidFill>
                  <a:schemeClr val="tx1"/>
                </a:solidFill>
                <a:latin typeface="Verdana" pitchFamily="34" charset="0"/>
                <a:cs typeface="Arial" charset="0"/>
              </a:defRPr>
            </a:lvl2pPr>
            <a:lvl3pPr marL="1143000" indent="-228600">
              <a:lnSpc>
                <a:spcPts val="2400"/>
              </a:lnSpc>
              <a:spcAft>
                <a:spcPts val="600"/>
              </a:spcAft>
              <a:buClr>
                <a:schemeClr val="tx1"/>
              </a:buClr>
              <a:buFont typeface="Verdana" pitchFamily="34" charset="0"/>
              <a:buChar char="–"/>
              <a:defRPr sz="1600">
                <a:solidFill>
                  <a:schemeClr val="tx1"/>
                </a:solidFill>
                <a:latin typeface="Verdana" pitchFamily="34" charset="0"/>
                <a:cs typeface="Arial" charset="0"/>
              </a:defRPr>
            </a:lvl3pPr>
            <a:lvl4pPr marL="1600200" indent="-228600">
              <a:lnSpc>
                <a:spcPts val="2000"/>
              </a:lnSpc>
              <a:spcAft>
                <a:spcPts val="600"/>
              </a:spcAft>
              <a:buClr>
                <a:schemeClr val="tx1"/>
              </a:buClr>
              <a:buFont typeface="Verdana" pitchFamily="34" charset="0"/>
              <a:buChar char="•"/>
              <a:defRPr sz="1400">
                <a:solidFill>
                  <a:schemeClr val="tx1"/>
                </a:solidFill>
                <a:latin typeface="Verdana" pitchFamily="34" charset="0"/>
                <a:cs typeface="Arial" charset="0"/>
              </a:defRPr>
            </a:lvl4pPr>
            <a:lvl5pPr marL="2057400" indent="-228600">
              <a:lnSpc>
                <a:spcPts val="2000"/>
              </a:lnSpc>
              <a:spcAft>
                <a:spcPts val="600"/>
              </a:spcAft>
              <a:buClr>
                <a:schemeClr val="tx1"/>
              </a:buClr>
              <a:buFont typeface="Verdana" pitchFamily="34" charset="0"/>
              <a:buChar char="–"/>
              <a:defRPr sz="1400">
                <a:solidFill>
                  <a:schemeClr val="tx1"/>
                </a:solidFill>
                <a:latin typeface="Verdana" pitchFamily="34" charset="0"/>
                <a:cs typeface="Arial" charset="0"/>
              </a:defRPr>
            </a:lvl5pPr>
            <a:lvl6pPr marL="2514600" indent="-228600" eaLnBrk="0" fontAlgn="base" hangingPunct="0">
              <a:lnSpc>
                <a:spcPts val="2000"/>
              </a:lnSpc>
              <a:spcBef>
                <a:spcPct val="0"/>
              </a:spcBef>
              <a:spcAft>
                <a:spcPts val="600"/>
              </a:spcAft>
              <a:buClr>
                <a:schemeClr val="tx1"/>
              </a:buClr>
              <a:buFont typeface="Verdana" pitchFamily="34" charset="0"/>
              <a:buChar char="–"/>
              <a:defRPr sz="1400">
                <a:solidFill>
                  <a:schemeClr val="tx1"/>
                </a:solidFill>
                <a:latin typeface="Verdana" pitchFamily="34" charset="0"/>
                <a:cs typeface="Arial" charset="0"/>
              </a:defRPr>
            </a:lvl6pPr>
            <a:lvl7pPr marL="2971800" indent="-228600" eaLnBrk="0" fontAlgn="base" hangingPunct="0">
              <a:lnSpc>
                <a:spcPts val="2000"/>
              </a:lnSpc>
              <a:spcBef>
                <a:spcPct val="0"/>
              </a:spcBef>
              <a:spcAft>
                <a:spcPts val="600"/>
              </a:spcAft>
              <a:buClr>
                <a:schemeClr val="tx1"/>
              </a:buClr>
              <a:buFont typeface="Verdana" pitchFamily="34" charset="0"/>
              <a:buChar char="–"/>
              <a:defRPr sz="1400">
                <a:solidFill>
                  <a:schemeClr val="tx1"/>
                </a:solidFill>
                <a:latin typeface="Verdana" pitchFamily="34" charset="0"/>
                <a:cs typeface="Arial" charset="0"/>
              </a:defRPr>
            </a:lvl7pPr>
            <a:lvl8pPr marL="3429000" indent="-228600" eaLnBrk="0" fontAlgn="base" hangingPunct="0">
              <a:lnSpc>
                <a:spcPts val="2000"/>
              </a:lnSpc>
              <a:spcBef>
                <a:spcPct val="0"/>
              </a:spcBef>
              <a:spcAft>
                <a:spcPts val="600"/>
              </a:spcAft>
              <a:buClr>
                <a:schemeClr val="tx1"/>
              </a:buClr>
              <a:buFont typeface="Verdana" pitchFamily="34" charset="0"/>
              <a:buChar char="–"/>
              <a:defRPr sz="1400">
                <a:solidFill>
                  <a:schemeClr val="tx1"/>
                </a:solidFill>
                <a:latin typeface="Verdana" pitchFamily="34" charset="0"/>
                <a:cs typeface="Arial" charset="0"/>
              </a:defRPr>
            </a:lvl8pPr>
            <a:lvl9pPr marL="3886200" indent="-228600" eaLnBrk="0" fontAlgn="base" hangingPunct="0">
              <a:lnSpc>
                <a:spcPts val="2000"/>
              </a:lnSpc>
              <a:spcBef>
                <a:spcPct val="0"/>
              </a:spcBef>
              <a:spcAft>
                <a:spcPts val="600"/>
              </a:spcAft>
              <a:buClr>
                <a:schemeClr val="tx1"/>
              </a:buClr>
              <a:buFont typeface="Verdana" pitchFamily="34" charset="0"/>
              <a:buChar char="–"/>
              <a:defRPr sz="1400">
                <a:solidFill>
                  <a:schemeClr val="tx1"/>
                </a:solidFill>
                <a:latin typeface="Verdana" pitchFamily="34" charset="0"/>
                <a:cs typeface="Arial" charset="0"/>
              </a:defRPr>
            </a:lvl9pPr>
          </a:lstStyle>
          <a:p>
            <a:pPr>
              <a:lnSpc>
                <a:spcPts val="1200"/>
              </a:lnSpc>
              <a:spcAft>
                <a:spcPct val="0"/>
              </a:spcAft>
              <a:buClrTx/>
            </a:pPr>
            <a:r>
              <a:rPr lang="de-DE" altLang="en-US" sz="1100" dirty="0" smtClean="0">
                <a:solidFill>
                  <a:srgbClr val="898989"/>
                </a:solidFill>
              </a:rPr>
              <a:t>June 2014</a:t>
            </a:r>
            <a:endParaRPr lang="en-US" altLang="en-US" sz="1100" dirty="0" smtClean="0">
              <a:solidFill>
                <a:srgbClr val="898989"/>
              </a:solidFill>
            </a:endParaRPr>
          </a:p>
        </p:txBody>
      </p:sp>
      <p:sp>
        <p:nvSpPr>
          <p:cNvPr id="27652" name="Tijdelijke aanduiding voor voettekst 7"/>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800"/>
              </a:lnSpc>
              <a:spcAft>
                <a:spcPts val="1200"/>
              </a:spcAft>
              <a:buClr>
                <a:srgbClr val="000000"/>
              </a:buClr>
              <a:defRPr sz="2000">
                <a:solidFill>
                  <a:schemeClr val="tx1"/>
                </a:solidFill>
                <a:latin typeface="Verdana" pitchFamily="34" charset="0"/>
                <a:cs typeface="Arial" charset="0"/>
              </a:defRPr>
            </a:lvl1pPr>
            <a:lvl2pPr marL="742950" indent="-285750">
              <a:lnSpc>
                <a:spcPts val="2400"/>
              </a:lnSpc>
              <a:spcAft>
                <a:spcPts val="800"/>
              </a:spcAft>
              <a:buClr>
                <a:schemeClr val="tx1"/>
              </a:buClr>
              <a:buChar char="•"/>
              <a:defRPr>
                <a:solidFill>
                  <a:schemeClr val="tx1"/>
                </a:solidFill>
                <a:latin typeface="Verdana" pitchFamily="34" charset="0"/>
                <a:cs typeface="Arial" charset="0"/>
              </a:defRPr>
            </a:lvl2pPr>
            <a:lvl3pPr marL="1143000" indent="-228600">
              <a:lnSpc>
                <a:spcPts val="2400"/>
              </a:lnSpc>
              <a:spcAft>
                <a:spcPts val="600"/>
              </a:spcAft>
              <a:buClr>
                <a:schemeClr val="tx1"/>
              </a:buClr>
              <a:buFont typeface="Verdana" pitchFamily="34" charset="0"/>
              <a:buChar char="–"/>
              <a:defRPr sz="1600">
                <a:solidFill>
                  <a:schemeClr val="tx1"/>
                </a:solidFill>
                <a:latin typeface="Verdana" pitchFamily="34" charset="0"/>
                <a:cs typeface="Arial" charset="0"/>
              </a:defRPr>
            </a:lvl3pPr>
            <a:lvl4pPr marL="1600200" indent="-228600">
              <a:lnSpc>
                <a:spcPts val="2000"/>
              </a:lnSpc>
              <a:spcAft>
                <a:spcPts val="600"/>
              </a:spcAft>
              <a:buClr>
                <a:schemeClr val="tx1"/>
              </a:buClr>
              <a:buFont typeface="Verdana" pitchFamily="34" charset="0"/>
              <a:buChar char="•"/>
              <a:defRPr sz="1400">
                <a:solidFill>
                  <a:schemeClr val="tx1"/>
                </a:solidFill>
                <a:latin typeface="Verdana" pitchFamily="34" charset="0"/>
                <a:cs typeface="Arial" charset="0"/>
              </a:defRPr>
            </a:lvl4pPr>
            <a:lvl5pPr marL="2057400" indent="-228600">
              <a:lnSpc>
                <a:spcPts val="2000"/>
              </a:lnSpc>
              <a:spcAft>
                <a:spcPts val="600"/>
              </a:spcAft>
              <a:buClr>
                <a:schemeClr val="tx1"/>
              </a:buClr>
              <a:buFont typeface="Verdana" pitchFamily="34" charset="0"/>
              <a:buChar char="–"/>
              <a:defRPr sz="1400">
                <a:solidFill>
                  <a:schemeClr val="tx1"/>
                </a:solidFill>
                <a:latin typeface="Verdana" pitchFamily="34" charset="0"/>
                <a:cs typeface="Arial" charset="0"/>
              </a:defRPr>
            </a:lvl5pPr>
            <a:lvl6pPr marL="2514600" indent="-228600" eaLnBrk="0" fontAlgn="base" hangingPunct="0">
              <a:lnSpc>
                <a:spcPts val="2000"/>
              </a:lnSpc>
              <a:spcBef>
                <a:spcPct val="0"/>
              </a:spcBef>
              <a:spcAft>
                <a:spcPts val="600"/>
              </a:spcAft>
              <a:buClr>
                <a:schemeClr val="tx1"/>
              </a:buClr>
              <a:buFont typeface="Verdana" pitchFamily="34" charset="0"/>
              <a:buChar char="–"/>
              <a:defRPr sz="1400">
                <a:solidFill>
                  <a:schemeClr val="tx1"/>
                </a:solidFill>
                <a:latin typeface="Verdana" pitchFamily="34" charset="0"/>
                <a:cs typeface="Arial" charset="0"/>
              </a:defRPr>
            </a:lvl6pPr>
            <a:lvl7pPr marL="2971800" indent="-228600" eaLnBrk="0" fontAlgn="base" hangingPunct="0">
              <a:lnSpc>
                <a:spcPts val="2000"/>
              </a:lnSpc>
              <a:spcBef>
                <a:spcPct val="0"/>
              </a:spcBef>
              <a:spcAft>
                <a:spcPts val="600"/>
              </a:spcAft>
              <a:buClr>
                <a:schemeClr val="tx1"/>
              </a:buClr>
              <a:buFont typeface="Verdana" pitchFamily="34" charset="0"/>
              <a:buChar char="–"/>
              <a:defRPr sz="1400">
                <a:solidFill>
                  <a:schemeClr val="tx1"/>
                </a:solidFill>
                <a:latin typeface="Verdana" pitchFamily="34" charset="0"/>
                <a:cs typeface="Arial" charset="0"/>
              </a:defRPr>
            </a:lvl7pPr>
            <a:lvl8pPr marL="3429000" indent="-228600" eaLnBrk="0" fontAlgn="base" hangingPunct="0">
              <a:lnSpc>
                <a:spcPts val="2000"/>
              </a:lnSpc>
              <a:spcBef>
                <a:spcPct val="0"/>
              </a:spcBef>
              <a:spcAft>
                <a:spcPts val="600"/>
              </a:spcAft>
              <a:buClr>
                <a:schemeClr val="tx1"/>
              </a:buClr>
              <a:buFont typeface="Verdana" pitchFamily="34" charset="0"/>
              <a:buChar char="–"/>
              <a:defRPr sz="1400">
                <a:solidFill>
                  <a:schemeClr val="tx1"/>
                </a:solidFill>
                <a:latin typeface="Verdana" pitchFamily="34" charset="0"/>
                <a:cs typeface="Arial" charset="0"/>
              </a:defRPr>
            </a:lvl8pPr>
            <a:lvl9pPr marL="3886200" indent="-228600" eaLnBrk="0" fontAlgn="base" hangingPunct="0">
              <a:lnSpc>
                <a:spcPts val="2000"/>
              </a:lnSpc>
              <a:spcBef>
                <a:spcPct val="0"/>
              </a:spcBef>
              <a:spcAft>
                <a:spcPts val="600"/>
              </a:spcAft>
              <a:buClr>
                <a:schemeClr val="tx1"/>
              </a:buClr>
              <a:buFont typeface="Verdana" pitchFamily="34" charset="0"/>
              <a:buChar char="–"/>
              <a:defRPr sz="1400">
                <a:solidFill>
                  <a:schemeClr val="tx1"/>
                </a:solidFill>
                <a:latin typeface="Verdana" pitchFamily="34" charset="0"/>
                <a:cs typeface="Arial" charset="0"/>
              </a:defRPr>
            </a:lvl9pPr>
          </a:lstStyle>
          <a:p>
            <a:pPr>
              <a:lnSpc>
                <a:spcPts val="1200"/>
              </a:lnSpc>
              <a:spcAft>
                <a:spcPct val="0"/>
              </a:spcAft>
              <a:buClrTx/>
            </a:pPr>
            <a:r>
              <a:rPr lang="en-US" altLang="en-US" sz="1100" dirty="0" smtClean="0">
                <a:solidFill>
                  <a:srgbClr val="898989"/>
                </a:solidFill>
              </a:rPr>
              <a:t>GInAS - Global Ingredient Archive System</a:t>
            </a:r>
          </a:p>
        </p:txBody>
      </p:sp>
      <p:sp>
        <p:nvSpPr>
          <p:cNvPr id="27653" name="Tijdelijke aanduiding voor dianummer 8"/>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800"/>
              </a:lnSpc>
              <a:spcAft>
                <a:spcPts val="1200"/>
              </a:spcAft>
              <a:buClr>
                <a:srgbClr val="000000"/>
              </a:buClr>
              <a:defRPr sz="2000">
                <a:solidFill>
                  <a:schemeClr val="tx1"/>
                </a:solidFill>
                <a:latin typeface="Verdana" pitchFamily="34" charset="0"/>
                <a:cs typeface="Arial" charset="0"/>
              </a:defRPr>
            </a:lvl1pPr>
            <a:lvl2pPr marL="742950" indent="-285750">
              <a:lnSpc>
                <a:spcPts val="2400"/>
              </a:lnSpc>
              <a:spcAft>
                <a:spcPts val="800"/>
              </a:spcAft>
              <a:buClr>
                <a:schemeClr val="tx1"/>
              </a:buClr>
              <a:buChar char="•"/>
              <a:defRPr>
                <a:solidFill>
                  <a:schemeClr val="tx1"/>
                </a:solidFill>
                <a:latin typeface="Verdana" pitchFamily="34" charset="0"/>
                <a:cs typeface="Arial" charset="0"/>
              </a:defRPr>
            </a:lvl2pPr>
            <a:lvl3pPr marL="1143000" indent="-228600">
              <a:lnSpc>
                <a:spcPts val="2400"/>
              </a:lnSpc>
              <a:spcAft>
                <a:spcPts val="600"/>
              </a:spcAft>
              <a:buClr>
                <a:schemeClr val="tx1"/>
              </a:buClr>
              <a:buFont typeface="Verdana" pitchFamily="34" charset="0"/>
              <a:buChar char="–"/>
              <a:defRPr sz="1600">
                <a:solidFill>
                  <a:schemeClr val="tx1"/>
                </a:solidFill>
                <a:latin typeface="Verdana" pitchFamily="34" charset="0"/>
                <a:cs typeface="Arial" charset="0"/>
              </a:defRPr>
            </a:lvl3pPr>
            <a:lvl4pPr marL="1600200" indent="-228600">
              <a:lnSpc>
                <a:spcPts val="2000"/>
              </a:lnSpc>
              <a:spcAft>
                <a:spcPts val="600"/>
              </a:spcAft>
              <a:buClr>
                <a:schemeClr val="tx1"/>
              </a:buClr>
              <a:buFont typeface="Verdana" pitchFamily="34" charset="0"/>
              <a:buChar char="•"/>
              <a:defRPr sz="1400">
                <a:solidFill>
                  <a:schemeClr val="tx1"/>
                </a:solidFill>
                <a:latin typeface="Verdana" pitchFamily="34" charset="0"/>
                <a:cs typeface="Arial" charset="0"/>
              </a:defRPr>
            </a:lvl4pPr>
            <a:lvl5pPr marL="2057400" indent="-228600">
              <a:lnSpc>
                <a:spcPts val="2000"/>
              </a:lnSpc>
              <a:spcAft>
                <a:spcPts val="600"/>
              </a:spcAft>
              <a:buClr>
                <a:schemeClr val="tx1"/>
              </a:buClr>
              <a:buFont typeface="Verdana" pitchFamily="34" charset="0"/>
              <a:buChar char="–"/>
              <a:defRPr sz="1400">
                <a:solidFill>
                  <a:schemeClr val="tx1"/>
                </a:solidFill>
                <a:latin typeface="Verdana" pitchFamily="34" charset="0"/>
                <a:cs typeface="Arial" charset="0"/>
              </a:defRPr>
            </a:lvl5pPr>
            <a:lvl6pPr marL="2514600" indent="-228600" eaLnBrk="0" fontAlgn="base" hangingPunct="0">
              <a:lnSpc>
                <a:spcPts val="2000"/>
              </a:lnSpc>
              <a:spcBef>
                <a:spcPct val="0"/>
              </a:spcBef>
              <a:spcAft>
                <a:spcPts val="600"/>
              </a:spcAft>
              <a:buClr>
                <a:schemeClr val="tx1"/>
              </a:buClr>
              <a:buFont typeface="Verdana" pitchFamily="34" charset="0"/>
              <a:buChar char="–"/>
              <a:defRPr sz="1400">
                <a:solidFill>
                  <a:schemeClr val="tx1"/>
                </a:solidFill>
                <a:latin typeface="Verdana" pitchFamily="34" charset="0"/>
                <a:cs typeface="Arial" charset="0"/>
              </a:defRPr>
            </a:lvl6pPr>
            <a:lvl7pPr marL="2971800" indent="-228600" eaLnBrk="0" fontAlgn="base" hangingPunct="0">
              <a:lnSpc>
                <a:spcPts val="2000"/>
              </a:lnSpc>
              <a:spcBef>
                <a:spcPct val="0"/>
              </a:spcBef>
              <a:spcAft>
                <a:spcPts val="600"/>
              </a:spcAft>
              <a:buClr>
                <a:schemeClr val="tx1"/>
              </a:buClr>
              <a:buFont typeface="Verdana" pitchFamily="34" charset="0"/>
              <a:buChar char="–"/>
              <a:defRPr sz="1400">
                <a:solidFill>
                  <a:schemeClr val="tx1"/>
                </a:solidFill>
                <a:latin typeface="Verdana" pitchFamily="34" charset="0"/>
                <a:cs typeface="Arial" charset="0"/>
              </a:defRPr>
            </a:lvl7pPr>
            <a:lvl8pPr marL="3429000" indent="-228600" eaLnBrk="0" fontAlgn="base" hangingPunct="0">
              <a:lnSpc>
                <a:spcPts val="2000"/>
              </a:lnSpc>
              <a:spcBef>
                <a:spcPct val="0"/>
              </a:spcBef>
              <a:spcAft>
                <a:spcPts val="600"/>
              </a:spcAft>
              <a:buClr>
                <a:schemeClr val="tx1"/>
              </a:buClr>
              <a:buFont typeface="Verdana" pitchFamily="34" charset="0"/>
              <a:buChar char="–"/>
              <a:defRPr sz="1400">
                <a:solidFill>
                  <a:schemeClr val="tx1"/>
                </a:solidFill>
                <a:latin typeface="Verdana" pitchFamily="34" charset="0"/>
                <a:cs typeface="Arial" charset="0"/>
              </a:defRPr>
            </a:lvl8pPr>
            <a:lvl9pPr marL="3886200" indent="-228600" eaLnBrk="0" fontAlgn="base" hangingPunct="0">
              <a:lnSpc>
                <a:spcPts val="2000"/>
              </a:lnSpc>
              <a:spcBef>
                <a:spcPct val="0"/>
              </a:spcBef>
              <a:spcAft>
                <a:spcPts val="600"/>
              </a:spcAft>
              <a:buClr>
                <a:schemeClr val="tx1"/>
              </a:buClr>
              <a:buFont typeface="Verdana" pitchFamily="34" charset="0"/>
              <a:buChar char="–"/>
              <a:defRPr sz="1400">
                <a:solidFill>
                  <a:schemeClr val="tx1"/>
                </a:solidFill>
                <a:latin typeface="Verdana" pitchFamily="34" charset="0"/>
                <a:cs typeface="Arial" charset="0"/>
              </a:defRPr>
            </a:lvl9pPr>
          </a:lstStyle>
          <a:p>
            <a:pPr>
              <a:lnSpc>
                <a:spcPts val="1200"/>
              </a:lnSpc>
              <a:spcAft>
                <a:spcPct val="0"/>
              </a:spcAft>
              <a:buClrTx/>
            </a:pPr>
            <a:fld id="{075294FA-58EA-41BB-944C-CDC359457E58}" type="slidenum">
              <a:rPr lang="en-US" altLang="en-US" sz="1100" smtClean="0">
                <a:solidFill>
                  <a:srgbClr val="898989"/>
                </a:solidFill>
              </a:rPr>
              <a:pPr>
                <a:lnSpc>
                  <a:spcPts val="1200"/>
                </a:lnSpc>
                <a:spcAft>
                  <a:spcPct val="0"/>
                </a:spcAft>
                <a:buClrTx/>
              </a:pPr>
              <a:t>17</a:t>
            </a:fld>
            <a:endParaRPr lang="en-US" altLang="en-US" sz="1100" dirty="0" smtClean="0">
              <a:solidFill>
                <a:srgbClr val="898989"/>
              </a:solidFill>
            </a:endParaRPr>
          </a:p>
        </p:txBody>
      </p:sp>
      <p:sp>
        <p:nvSpPr>
          <p:cNvPr id="27654" name="Tekstvak 9"/>
          <p:cNvSpPr txBox="1">
            <a:spLocks noChangeArrowheads="1"/>
          </p:cNvSpPr>
          <p:nvPr/>
        </p:nvSpPr>
        <p:spPr bwMode="auto">
          <a:xfrm>
            <a:off x="179388" y="692158"/>
            <a:ext cx="8890000" cy="1723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800"/>
              </a:lnSpc>
              <a:spcAft>
                <a:spcPts val="1200"/>
              </a:spcAft>
              <a:buClr>
                <a:srgbClr val="000000"/>
              </a:buClr>
              <a:defRPr sz="2000">
                <a:solidFill>
                  <a:schemeClr val="tx1"/>
                </a:solidFill>
                <a:latin typeface="Verdana" pitchFamily="34" charset="0"/>
                <a:cs typeface="Arial" charset="0"/>
              </a:defRPr>
            </a:lvl1pPr>
            <a:lvl2pPr marL="742950" indent="-285750">
              <a:lnSpc>
                <a:spcPts val="2400"/>
              </a:lnSpc>
              <a:spcAft>
                <a:spcPts val="800"/>
              </a:spcAft>
              <a:buClr>
                <a:schemeClr val="tx1"/>
              </a:buClr>
              <a:buChar char="•"/>
              <a:defRPr>
                <a:solidFill>
                  <a:schemeClr val="tx1"/>
                </a:solidFill>
                <a:latin typeface="Verdana" pitchFamily="34" charset="0"/>
                <a:cs typeface="Arial" charset="0"/>
              </a:defRPr>
            </a:lvl2pPr>
            <a:lvl3pPr marL="1143000" indent="-228600">
              <a:lnSpc>
                <a:spcPts val="2400"/>
              </a:lnSpc>
              <a:spcAft>
                <a:spcPts val="600"/>
              </a:spcAft>
              <a:buClr>
                <a:schemeClr val="tx1"/>
              </a:buClr>
              <a:buFont typeface="Verdana" pitchFamily="34" charset="0"/>
              <a:buChar char="–"/>
              <a:defRPr sz="1600">
                <a:solidFill>
                  <a:schemeClr val="tx1"/>
                </a:solidFill>
                <a:latin typeface="Verdana" pitchFamily="34" charset="0"/>
                <a:cs typeface="Arial" charset="0"/>
              </a:defRPr>
            </a:lvl3pPr>
            <a:lvl4pPr marL="1600200" indent="-228600">
              <a:lnSpc>
                <a:spcPts val="2000"/>
              </a:lnSpc>
              <a:spcAft>
                <a:spcPts val="600"/>
              </a:spcAft>
              <a:buClr>
                <a:schemeClr val="tx1"/>
              </a:buClr>
              <a:buFont typeface="Verdana" pitchFamily="34" charset="0"/>
              <a:buChar char="•"/>
              <a:defRPr sz="1400">
                <a:solidFill>
                  <a:schemeClr val="tx1"/>
                </a:solidFill>
                <a:latin typeface="Verdana" pitchFamily="34" charset="0"/>
                <a:cs typeface="Arial" charset="0"/>
              </a:defRPr>
            </a:lvl4pPr>
            <a:lvl5pPr marL="2057400" indent="-228600">
              <a:lnSpc>
                <a:spcPts val="2000"/>
              </a:lnSpc>
              <a:spcAft>
                <a:spcPts val="600"/>
              </a:spcAft>
              <a:buClr>
                <a:schemeClr val="tx1"/>
              </a:buClr>
              <a:buFont typeface="Verdana" pitchFamily="34" charset="0"/>
              <a:buChar char="–"/>
              <a:defRPr sz="1400">
                <a:solidFill>
                  <a:schemeClr val="tx1"/>
                </a:solidFill>
                <a:latin typeface="Verdana" pitchFamily="34" charset="0"/>
                <a:cs typeface="Arial" charset="0"/>
              </a:defRPr>
            </a:lvl5pPr>
            <a:lvl6pPr marL="2514600" indent="-228600" eaLnBrk="0" fontAlgn="base" hangingPunct="0">
              <a:lnSpc>
                <a:spcPts val="2000"/>
              </a:lnSpc>
              <a:spcBef>
                <a:spcPct val="0"/>
              </a:spcBef>
              <a:spcAft>
                <a:spcPts val="600"/>
              </a:spcAft>
              <a:buClr>
                <a:schemeClr val="tx1"/>
              </a:buClr>
              <a:buFont typeface="Verdana" pitchFamily="34" charset="0"/>
              <a:buChar char="–"/>
              <a:defRPr sz="1400">
                <a:solidFill>
                  <a:schemeClr val="tx1"/>
                </a:solidFill>
                <a:latin typeface="Verdana" pitchFamily="34" charset="0"/>
                <a:cs typeface="Arial" charset="0"/>
              </a:defRPr>
            </a:lvl6pPr>
            <a:lvl7pPr marL="2971800" indent="-228600" eaLnBrk="0" fontAlgn="base" hangingPunct="0">
              <a:lnSpc>
                <a:spcPts val="2000"/>
              </a:lnSpc>
              <a:spcBef>
                <a:spcPct val="0"/>
              </a:spcBef>
              <a:spcAft>
                <a:spcPts val="600"/>
              </a:spcAft>
              <a:buClr>
                <a:schemeClr val="tx1"/>
              </a:buClr>
              <a:buFont typeface="Verdana" pitchFamily="34" charset="0"/>
              <a:buChar char="–"/>
              <a:defRPr sz="1400">
                <a:solidFill>
                  <a:schemeClr val="tx1"/>
                </a:solidFill>
                <a:latin typeface="Verdana" pitchFamily="34" charset="0"/>
                <a:cs typeface="Arial" charset="0"/>
              </a:defRPr>
            </a:lvl7pPr>
            <a:lvl8pPr marL="3429000" indent="-228600" eaLnBrk="0" fontAlgn="base" hangingPunct="0">
              <a:lnSpc>
                <a:spcPts val="2000"/>
              </a:lnSpc>
              <a:spcBef>
                <a:spcPct val="0"/>
              </a:spcBef>
              <a:spcAft>
                <a:spcPts val="600"/>
              </a:spcAft>
              <a:buClr>
                <a:schemeClr val="tx1"/>
              </a:buClr>
              <a:buFont typeface="Verdana" pitchFamily="34" charset="0"/>
              <a:buChar char="–"/>
              <a:defRPr sz="1400">
                <a:solidFill>
                  <a:schemeClr val="tx1"/>
                </a:solidFill>
                <a:latin typeface="Verdana" pitchFamily="34" charset="0"/>
                <a:cs typeface="Arial" charset="0"/>
              </a:defRPr>
            </a:lvl8pPr>
            <a:lvl9pPr marL="3886200" indent="-228600" eaLnBrk="0" fontAlgn="base" hangingPunct="0">
              <a:lnSpc>
                <a:spcPts val="2000"/>
              </a:lnSpc>
              <a:spcBef>
                <a:spcPct val="0"/>
              </a:spcBef>
              <a:spcAft>
                <a:spcPts val="600"/>
              </a:spcAft>
              <a:buClr>
                <a:schemeClr val="tx1"/>
              </a:buClr>
              <a:buFont typeface="Verdana" pitchFamily="34" charset="0"/>
              <a:buChar char="–"/>
              <a:defRPr sz="1400">
                <a:solidFill>
                  <a:schemeClr val="tx1"/>
                </a:solidFill>
                <a:latin typeface="Verdana" pitchFamily="34" charset="0"/>
                <a:cs typeface="Arial" charset="0"/>
              </a:defRPr>
            </a:lvl9pPr>
          </a:lstStyle>
          <a:p>
            <a:pPr fontAlgn="base">
              <a:lnSpc>
                <a:spcPct val="100000"/>
              </a:lnSpc>
              <a:spcBef>
                <a:spcPct val="0"/>
              </a:spcBef>
              <a:spcAft>
                <a:spcPct val="0"/>
              </a:spcAft>
              <a:buClrTx/>
            </a:pPr>
            <a:r>
              <a:rPr lang="nl-NL" altLang="en-US" sz="1600" b="1" dirty="0" smtClean="0">
                <a:solidFill>
                  <a:srgbClr val="002060"/>
                </a:solidFill>
                <a:latin typeface="Arial" charset="0"/>
              </a:rPr>
              <a:t>               Herbal Preparation:                          </a:t>
            </a:r>
            <a:r>
              <a:rPr lang="en-US" altLang="en-US" sz="1600" b="1" dirty="0" smtClean="0">
                <a:solidFill>
                  <a:srgbClr val="002060"/>
                </a:solidFill>
                <a:latin typeface="Arial" charset="0"/>
              </a:rPr>
              <a:t/>
            </a:r>
            <a:br>
              <a:rPr lang="en-US" altLang="en-US" sz="1600" b="1" dirty="0" smtClean="0">
                <a:solidFill>
                  <a:srgbClr val="002060"/>
                </a:solidFill>
                <a:latin typeface="Arial" charset="0"/>
              </a:rPr>
            </a:br>
            <a:r>
              <a:rPr lang="en-US" altLang="en-US" sz="1500" b="1" dirty="0" smtClean="0">
                <a:solidFill>
                  <a:srgbClr val="002060"/>
                </a:solidFill>
                <a:latin typeface="Arial" charset="0"/>
              </a:rPr>
              <a:t>Extract: </a:t>
            </a:r>
            <a:r>
              <a:rPr lang="en-US" altLang="en-US" sz="1500" dirty="0" smtClean="0">
                <a:solidFill>
                  <a:srgbClr val="002060"/>
                </a:solidFill>
                <a:latin typeface="Arial" charset="0"/>
              </a:rPr>
              <a:t>Danshen extract is a brown to dark brown soft (semi-solid) extract, made through the</a:t>
            </a:r>
          </a:p>
          <a:p>
            <a:pPr fontAlgn="base">
              <a:lnSpc>
                <a:spcPct val="100000"/>
              </a:lnSpc>
              <a:spcBef>
                <a:spcPct val="0"/>
              </a:spcBef>
              <a:spcAft>
                <a:spcPct val="0"/>
              </a:spcAft>
              <a:buClrTx/>
            </a:pPr>
            <a:r>
              <a:rPr lang="en-US" altLang="en-US" sz="1500" dirty="0" smtClean="0">
                <a:solidFill>
                  <a:srgbClr val="002060"/>
                </a:solidFill>
                <a:latin typeface="Arial" charset="0"/>
              </a:rPr>
              <a:t>process of extraction and concentration (4,5 – 6 = 1).</a:t>
            </a:r>
            <a:br>
              <a:rPr lang="en-US" altLang="en-US" sz="1500" dirty="0" smtClean="0">
                <a:solidFill>
                  <a:srgbClr val="002060"/>
                </a:solidFill>
                <a:latin typeface="Arial" charset="0"/>
              </a:rPr>
            </a:br>
            <a:r>
              <a:rPr lang="en-US" altLang="en-US" sz="1500" b="1" dirty="0" smtClean="0">
                <a:solidFill>
                  <a:srgbClr val="002060"/>
                </a:solidFill>
                <a:latin typeface="Arial" charset="0"/>
              </a:rPr>
              <a:t>Name: Salvia miltiorrhiza root and rhizome Ethanolic (90 pCt.)-water liquid extract (4,5 – 6 = 1).</a:t>
            </a:r>
            <a:r>
              <a:rPr lang="en-US" altLang="en-US" sz="1500" dirty="0" smtClean="0">
                <a:solidFill>
                  <a:srgbClr val="002060"/>
                </a:solidFill>
                <a:latin typeface="Arial" charset="0"/>
              </a:rPr>
              <a:t/>
            </a:r>
            <a:br>
              <a:rPr lang="en-US" altLang="en-US" sz="1500" dirty="0" smtClean="0">
                <a:solidFill>
                  <a:srgbClr val="002060"/>
                </a:solidFill>
                <a:latin typeface="Arial" charset="0"/>
              </a:rPr>
            </a:br>
            <a:r>
              <a:rPr lang="en-US" altLang="en-US" sz="1500" b="1" dirty="0" smtClean="0">
                <a:solidFill>
                  <a:srgbClr val="002060"/>
                </a:solidFill>
                <a:latin typeface="Arial" charset="0"/>
              </a:rPr>
              <a:t>DER: </a:t>
            </a:r>
            <a:r>
              <a:rPr lang="en-US" altLang="en-US" sz="1500" dirty="0" smtClean="0">
                <a:solidFill>
                  <a:srgbClr val="002060"/>
                </a:solidFill>
                <a:latin typeface="Arial" charset="0"/>
              </a:rPr>
              <a:t>4,5 – 6 Parts Herbal Substance = 1,0 Part Extract; </a:t>
            </a:r>
            <a:r>
              <a:rPr lang="en-US" altLang="en-US" sz="1500" b="1" dirty="0" smtClean="0">
                <a:solidFill>
                  <a:srgbClr val="002060"/>
                </a:solidFill>
                <a:latin typeface="Arial" charset="0"/>
              </a:rPr>
              <a:t/>
            </a:r>
            <a:br>
              <a:rPr lang="en-US" altLang="en-US" sz="1500" b="1" dirty="0" smtClean="0">
                <a:solidFill>
                  <a:srgbClr val="002060"/>
                </a:solidFill>
                <a:latin typeface="Arial" charset="0"/>
              </a:rPr>
            </a:br>
            <a:r>
              <a:rPr lang="en-US" altLang="en-US" sz="1500" b="1" dirty="0" smtClean="0">
                <a:solidFill>
                  <a:srgbClr val="002060"/>
                </a:solidFill>
                <a:latin typeface="Arial" charset="0"/>
              </a:rPr>
              <a:t>Extraction solvent: </a:t>
            </a:r>
            <a:r>
              <a:rPr lang="en-US" altLang="en-US" sz="1500" dirty="0" smtClean="0">
                <a:solidFill>
                  <a:srgbClr val="002060"/>
                </a:solidFill>
                <a:latin typeface="Arial" charset="0"/>
              </a:rPr>
              <a:t>Ethanol (90)  – Water (10) = Ethanol 90 pCt.</a:t>
            </a:r>
            <a:br>
              <a:rPr lang="en-US" altLang="en-US" sz="1500" dirty="0" smtClean="0">
                <a:solidFill>
                  <a:srgbClr val="002060"/>
                </a:solidFill>
                <a:latin typeface="Arial" charset="0"/>
              </a:rPr>
            </a:br>
            <a:r>
              <a:rPr lang="en-US" altLang="en-US" sz="1500" u="sng" dirty="0" smtClean="0">
                <a:solidFill>
                  <a:srgbClr val="002060"/>
                </a:solidFill>
                <a:latin typeface="Arial" charset="0"/>
              </a:rPr>
              <a:t>Manufacturer of Herbal Preparation</a:t>
            </a:r>
            <a:r>
              <a:rPr lang="en-US" altLang="en-US" sz="1500" dirty="0" smtClean="0">
                <a:solidFill>
                  <a:srgbClr val="002060"/>
                </a:solidFill>
                <a:latin typeface="Arial" charset="0"/>
              </a:rPr>
              <a:t>: </a:t>
            </a:r>
            <a:r>
              <a:rPr lang="en-US" altLang="en-US" sz="1500" i="1" dirty="0" smtClean="0">
                <a:solidFill>
                  <a:srgbClr val="002060"/>
                </a:solidFill>
                <a:latin typeface="Arial" charset="0"/>
              </a:rPr>
              <a:t>e.g.</a:t>
            </a:r>
            <a:r>
              <a:rPr lang="en-US" altLang="en-US" sz="1500" dirty="0" smtClean="0">
                <a:solidFill>
                  <a:srgbClr val="002060"/>
                </a:solidFill>
                <a:latin typeface="Arial" charset="0"/>
              </a:rPr>
              <a:t> TXXXX, Pharmaceutical Group Co., Ltd, China</a:t>
            </a:r>
            <a:endParaRPr lang="nl-NL" altLang="en-US" sz="1500" dirty="0" smtClean="0">
              <a:solidFill>
                <a:srgbClr val="000000"/>
              </a:solidFill>
              <a:latin typeface="Arial" charset="0"/>
            </a:endParaRPr>
          </a:p>
        </p:txBody>
      </p:sp>
      <p:pic>
        <p:nvPicPr>
          <p:cNvPr id="27655" name="Afbeelding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16200"/>
            <a:ext cx="9144000" cy="424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229225"/>
            <a:ext cx="7380288" cy="1616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4208" y="44624"/>
            <a:ext cx="2462213" cy="651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30679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251520" y="15506"/>
            <a:ext cx="8784975" cy="1100871"/>
          </a:xfrm>
        </p:spPr>
        <p:txBody>
          <a:bodyPr/>
          <a:lstStyle/>
          <a:p>
            <a:r>
              <a:rPr lang="nl-NL" sz="2000" b="1" dirty="0" smtClean="0">
                <a:solidFill>
                  <a:schemeClr val="tx1"/>
                </a:solidFill>
                <a:latin typeface="Cambria" panose="02040503050406030204" pitchFamily="18" charset="0"/>
              </a:rPr>
              <a:t>Proposed Update</a:t>
            </a:r>
            <a:r>
              <a:rPr lang="nl-NL" sz="2000" dirty="0" smtClean="0">
                <a:solidFill>
                  <a:schemeClr val="tx1"/>
                </a:solidFill>
                <a:latin typeface="Cambria" panose="02040503050406030204" pitchFamily="18" charset="0"/>
              </a:rPr>
              <a:t> Specified Substance Group 4  </a:t>
            </a:r>
            <a:br>
              <a:rPr lang="nl-NL" sz="2000" dirty="0" smtClean="0">
                <a:solidFill>
                  <a:schemeClr val="tx1"/>
                </a:solidFill>
                <a:latin typeface="Cambria" panose="02040503050406030204" pitchFamily="18" charset="0"/>
              </a:rPr>
            </a:br>
            <a:r>
              <a:rPr lang="nl-NL" sz="2000" dirty="0" smtClean="0">
                <a:solidFill>
                  <a:schemeClr val="tx1"/>
                </a:solidFill>
                <a:latin typeface="Cambria" panose="02040503050406030204" pitchFamily="18" charset="0"/>
              </a:rPr>
              <a:t>Extended Information</a:t>
            </a:r>
            <a:r>
              <a:rPr lang="nl-NL" sz="2000" dirty="0" smtClean="0">
                <a:solidFill>
                  <a:schemeClr val="bg1"/>
                </a:solidFill>
                <a:latin typeface="Cambria" panose="02040503050406030204" pitchFamily="18" charset="0"/>
              </a:rPr>
              <a:t> and ModelSpecified </a:t>
            </a:r>
            <a:r>
              <a:rPr lang="nl-NL" sz="2000" dirty="0">
                <a:solidFill>
                  <a:schemeClr val="bg1"/>
                </a:solidFill>
                <a:latin typeface="Cambria" panose="02040503050406030204" pitchFamily="18" charset="0"/>
              </a:rPr>
              <a:t>Substance Group 2 </a:t>
            </a:r>
            <a:br>
              <a:rPr lang="nl-NL" sz="2000" dirty="0">
                <a:solidFill>
                  <a:schemeClr val="bg1"/>
                </a:solidFill>
                <a:latin typeface="Cambria" panose="02040503050406030204" pitchFamily="18" charset="0"/>
              </a:rPr>
            </a:br>
            <a:r>
              <a:rPr lang="nl-NL" sz="2000" dirty="0">
                <a:solidFill>
                  <a:schemeClr val="bg1"/>
                </a:solidFill>
                <a:latin typeface="Cambria" panose="02040503050406030204" pitchFamily="18" charset="0"/>
              </a:rPr>
              <a:t>High-level Information</a:t>
            </a:r>
            <a:endParaRPr lang="en-US" sz="2000" dirty="0">
              <a:latin typeface="Cambria" panose="02040503050406030204" pitchFamily="18" charset="0"/>
            </a:endParaRPr>
          </a:p>
        </p:txBody>
      </p:sp>
      <p:sp>
        <p:nvSpPr>
          <p:cNvPr id="6" name="Tijdelijke aanduiding voor dianummer 5"/>
          <p:cNvSpPr>
            <a:spLocks noGrp="1"/>
          </p:cNvSpPr>
          <p:nvPr>
            <p:ph type="sldNum" sz="quarter" idx="11"/>
          </p:nvPr>
        </p:nvSpPr>
        <p:spPr/>
        <p:txBody>
          <a:bodyPr/>
          <a:lstStyle/>
          <a:p>
            <a:fld id="{A723241F-5B6B-4100-BE5A-F21894325AA6}" type="slidenum">
              <a:rPr lang="nl-NL" smtClean="0"/>
              <a:pPr/>
              <a:t>18</a:t>
            </a:fld>
            <a:endParaRPr lang="nl-NL" dirty="0"/>
          </a:p>
        </p:txBody>
      </p:sp>
      <p:pic>
        <p:nvPicPr>
          <p:cNvPr id="5122" name="Picture 2" descr="P:\GInAS Meeting November 2018-USP\Specified_Substance_Group_4_CDM_View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116378"/>
            <a:ext cx="9144000" cy="4625244"/>
          </a:xfrm>
          <a:prstGeom prst="rect">
            <a:avLst/>
          </a:prstGeom>
          <a:noFill/>
          <a:extLst>
            <a:ext uri="{909E8E84-426E-40DD-AFC4-6F175D3DCCD1}">
              <a14:hiddenFill xmlns:a14="http://schemas.microsoft.com/office/drawing/2010/main">
                <a:solidFill>
                  <a:srgbClr val="FFFFFF"/>
                </a:solidFill>
              </a14:hiddenFill>
            </a:ext>
          </a:extLst>
        </p:spPr>
      </p:pic>
      <p:sp>
        <p:nvSpPr>
          <p:cNvPr id="5" name="Rechthoek 4"/>
          <p:cNvSpPr/>
          <p:nvPr/>
        </p:nvSpPr>
        <p:spPr bwMode="auto">
          <a:xfrm>
            <a:off x="6444208" y="188640"/>
            <a:ext cx="2448272" cy="432048"/>
          </a:xfrm>
          <a:prstGeom prst="rect">
            <a:avLst/>
          </a:prstGeom>
          <a:solidFill>
            <a:schemeClr val="bg1"/>
          </a:solidFill>
          <a:ln w="9525" cap="flat" cmpd="sng" algn="ctr">
            <a:solidFill>
              <a:schemeClr val="bg1"/>
            </a:solidFill>
            <a:prstDash val="solid"/>
            <a:round/>
            <a:headEnd type="none" w="med" len="med"/>
            <a:tailEnd type="triangle" w="lg" len="med"/>
          </a:ln>
          <a:effectLst/>
          <a:extLst/>
        </p:spPr>
        <p:txBody>
          <a:bodyPr vert="horz" wrap="square" lIns="72000" tIns="72000" rIns="72000" bIns="72000" numCol="1" rtlCol="0" anchor="ctr" anchorCtr="0" compatLnSpc="1">
            <a:prstTxWarp prst="textNoShape">
              <a:avLst/>
            </a:prstTxWarp>
            <a:spAutoFit/>
          </a:bodyPr>
          <a:lstStyle/>
          <a:p>
            <a:pPr marL="0" marR="0" indent="0" algn="ctr" defTabSz="914400" rtl="0" eaLnBrk="1" fontAlgn="base" latinLnBrk="0" hangingPunct="1">
              <a:lnSpc>
                <a:spcPct val="120000"/>
              </a:lnSpc>
              <a:spcBef>
                <a:spcPct val="0"/>
              </a:spcBef>
              <a:spcAft>
                <a:spcPct val="0"/>
              </a:spcAft>
              <a:buClrTx/>
              <a:buSzTx/>
              <a:buFontTx/>
              <a:buNone/>
              <a:tabLst/>
            </a:pPr>
            <a:endParaRPr kumimoji="0" lang="nl-NL" sz="1600" b="0" i="0" u="none" strike="noStrike" cap="none" normalizeH="0" baseline="0" dirty="0" smtClean="0">
              <a:ln>
                <a:noFill/>
              </a:ln>
              <a:solidFill>
                <a:srgbClr val="000000"/>
              </a:solidFill>
              <a:effectLst/>
              <a:latin typeface="Verdana" pitchFamily="34" charset="0"/>
              <a:cs typeface="Arial" charset="0"/>
            </a:endParaRPr>
          </a:p>
        </p:txBody>
      </p:sp>
    </p:spTree>
    <p:extLst>
      <p:ext uri="{BB962C8B-B14F-4D97-AF65-F5344CB8AC3E}">
        <p14:creationId xmlns:p14="http://schemas.microsoft.com/office/powerpoint/2010/main" val="4214696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ianummer 5"/>
          <p:cNvSpPr>
            <a:spLocks noGrp="1"/>
          </p:cNvSpPr>
          <p:nvPr>
            <p:ph type="sldNum" sz="quarter" idx="4"/>
          </p:nvPr>
        </p:nvSpPr>
        <p:spPr/>
        <p:txBody>
          <a:bodyPr/>
          <a:lstStyle/>
          <a:p>
            <a:fld id="{A723241F-5B6B-4100-BE5A-F21894325AA6}" type="slidenum">
              <a:rPr lang="nl-NL" smtClean="0">
                <a:latin typeface="Cambria" panose="02040503050406030204" pitchFamily="18" charset="0"/>
              </a:rPr>
              <a:pPr/>
              <a:t>19</a:t>
            </a:fld>
            <a:endParaRPr lang="nl-NL" dirty="0">
              <a:latin typeface="Cambria" panose="02040503050406030204" pitchFamily="18" charset="0"/>
            </a:endParaRPr>
          </a:p>
        </p:txBody>
      </p:sp>
      <p:sp>
        <p:nvSpPr>
          <p:cNvPr id="55" name="Titel 1">
            <a:extLst>
              <a:ext uri="{FF2B5EF4-FFF2-40B4-BE49-F238E27FC236}">
                <a16:creationId xmlns="" xmlns:a16="http://schemas.microsoft.com/office/drawing/2014/main" id="{CF8B7075-2D99-AC43-8C8B-BD49F5387059}"/>
              </a:ext>
            </a:extLst>
          </p:cNvPr>
          <p:cNvSpPr txBox="1">
            <a:spLocks/>
          </p:cNvSpPr>
          <p:nvPr/>
        </p:nvSpPr>
        <p:spPr>
          <a:xfrm>
            <a:off x="1554480" y="484200"/>
            <a:ext cx="5555520" cy="675000"/>
          </a:xfrm>
          <a:prstGeom prst="rect">
            <a:avLst/>
          </a:prstGeom>
        </p:spPr>
        <p:txBody>
          <a:bodyPr vert="horz" lIns="0" tIns="0" rIns="0" bIns="0" rtlCol="0" anchor="b" anchorCtr="0">
            <a:noAutofit/>
          </a:bodyPr>
          <a:lstStyle>
            <a:lvl1pPr algn="l" defTabSz="914400" rtl="0" eaLnBrk="1" latinLnBrk="0" hangingPunct="1">
              <a:lnSpc>
                <a:spcPts val="2800"/>
              </a:lnSpc>
              <a:spcBef>
                <a:spcPct val="0"/>
              </a:spcBef>
              <a:buNone/>
              <a:defRPr sz="2300" b="1" i="0" kern="0" baseline="0">
                <a:solidFill>
                  <a:srgbClr val="FFFFFF"/>
                </a:solidFill>
                <a:latin typeface="Calibri" panose="020F0502020204030204" pitchFamily="34" charset="0"/>
                <a:ea typeface="+mj-ea"/>
                <a:cs typeface="+mj-cs"/>
              </a:defRPr>
            </a:lvl1pPr>
          </a:lstStyle>
          <a:p>
            <a:r>
              <a:rPr lang="nl-NL" sz="2400" dirty="0" smtClean="0">
                <a:latin typeface="Cambria" panose="02040503050406030204" pitchFamily="18" charset="0"/>
              </a:rPr>
              <a:t>In Europe IDMP is an important part of the Telematics Roadmap</a:t>
            </a:r>
            <a:endParaRPr lang="nl-NL" sz="2400" dirty="0">
              <a:latin typeface="Cambria" panose="02040503050406030204" pitchFamily="18" charset="0"/>
            </a:endParaRPr>
          </a:p>
        </p:txBody>
      </p:sp>
      <p:sp>
        <p:nvSpPr>
          <p:cNvPr id="56" name="Rectangle 5"/>
          <p:cNvSpPr/>
          <p:nvPr/>
        </p:nvSpPr>
        <p:spPr bwMode="auto">
          <a:xfrm>
            <a:off x="2641501" y="4869117"/>
            <a:ext cx="3312368" cy="208121"/>
          </a:xfrm>
          <a:prstGeom prst="rect">
            <a:avLst/>
          </a:prstGeom>
          <a:solidFill>
            <a:srgbClr val="000000"/>
          </a:solidFill>
          <a:ln w="9525" cap="flat" cmpd="sng" algn="ctr">
            <a:solidFill>
              <a:schemeClr val="tx1"/>
            </a:solidFill>
            <a:prstDash val="solid"/>
            <a:round/>
            <a:headEnd type="none" w="med" len="med"/>
            <a:tailEnd type="triangle" w="lg" len="med"/>
          </a:ln>
          <a:effectLst/>
          <a:extLst/>
        </p:spPr>
        <p:txBody>
          <a:bodyPr vert="horz" wrap="square" lIns="72000" tIns="72000" rIns="72000" bIns="72000" numCol="1" rtlCol="0" anchor="ctr" anchorCtr="0" compatLnSpc="1">
            <a:prstTxWarp prst="textNoShape">
              <a:avLst/>
            </a:prstTxWarp>
            <a:noAutofit/>
          </a:bodyPr>
          <a:lstStyle/>
          <a:p>
            <a:pPr fontAlgn="base">
              <a:lnSpc>
                <a:spcPct val="120000"/>
              </a:lnSpc>
              <a:spcBef>
                <a:spcPct val="0"/>
              </a:spcBef>
              <a:spcAft>
                <a:spcPct val="0"/>
              </a:spcAft>
            </a:pPr>
            <a:r>
              <a:rPr lang="en-GB" sz="1000" dirty="0">
                <a:solidFill>
                  <a:prstClr val="white"/>
                </a:solidFill>
                <a:latin typeface="Verdana" pitchFamily="34" charset="0"/>
                <a:cs typeface="Arial" charset="0"/>
              </a:rPr>
              <a:t>                Telematics                         DW &amp; BI</a:t>
            </a:r>
          </a:p>
        </p:txBody>
      </p:sp>
      <p:sp>
        <p:nvSpPr>
          <p:cNvPr id="57" name="Cloud"/>
          <p:cNvSpPr>
            <a:spLocks noChangeAspect="1" noEditPoints="1" noChangeArrowheads="1"/>
          </p:cNvSpPr>
          <p:nvPr/>
        </p:nvSpPr>
        <p:spPr bwMode="auto">
          <a:xfrm>
            <a:off x="2195753" y="1840819"/>
            <a:ext cx="4682789" cy="3132348"/>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flip="none" rotWithShape="1">
            <a:gsLst>
              <a:gs pos="23000">
                <a:schemeClr val="bg1"/>
              </a:gs>
              <a:gs pos="83000">
                <a:schemeClr val="accent1">
                  <a:shade val="67500"/>
                  <a:satMod val="115000"/>
                </a:schemeClr>
              </a:gs>
              <a:gs pos="100000">
                <a:schemeClr val="accent1">
                  <a:shade val="100000"/>
                  <a:satMod val="115000"/>
                </a:schemeClr>
              </a:gs>
            </a:gsLst>
            <a:path path="circle">
              <a:fillToRect l="50000" t="50000" r="50000" b="50000"/>
            </a:path>
            <a:tileRect/>
          </a:gra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noAutofit/>
          </a:bodyPr>
          <a:lstStyle/>
          <a:p>
            <a:endParaRPr lang="en-GB" dirty="0">
              <a:solidFill>
                <a:prstClr val="black"/>
              </a:solidFill>
            </a:endParaRPr>
          </a:p>
        </p:txBody>
      </p:sp>
      <p:sp>
        <p:nvSpPr>
          <p:cNvPr id="58" name="Rounded Rectangle 7"/>
          <p:cNvSpPr/>
          <p:nvPr/>
        </p:nvSpPr>
        <p:spPr bwMode="auto">
          <a:xfrm>
            <a:off x="899592" y="3570037"/>
            <a:ext cx="936104" cy="1026115"/>
          </a:xfrm>
          <a:prstGeom prst="roundRect">
            <a:avLst/>
          </a:prstGeom>
          <a:solidFill>
            <a:schemeClr val="bg1">
              <a:lumMod val="95000"/>
            </a:schemeClr>
          </a:solidFill>
          <a:ln w="9525" cap="flat" cmpd="sng" algn="ctr">
            <a:solidFill>
              <a:schemeClr val="tx1"/>
            </a:solidFill>
            <a:prstDash val="solid"/>
            <a:round/>
            <a:headEnd type="none" w="med" len="med"/>
            <a:tailEnd type="triangle" w="lg" len="med"/>
          </a:ln>
          <a:effectLst>
            <a:outerShdw dist="35921" dir="2700000" algn="ctr" rotWithShape="0">
              <a:schemeClr val="bg2"/>
            </a:outerShdw>
          </a:effectLst>
          <a:extLst/>
        </p:spPr>
        <p:txBody>
          <a:bodyPr vert="horz" wrap="square" lIns="72000" tIns="72000" rIns="72000" bIns="72000" numCol="1" rtlCol="0" anchor="ctr" anchorCtr="0" compatLnSpc="1">
            <a:prstTxWarp prst="textNoShape">
              <a:avLst/>
            </a:prstTxWarp>
            <a:noAutofit/>
          </a:bodyPr>
          <a:lstStyle/>
          <a:p>
            <a:pPr algn="ctr" fontAlgn="base">
              <a:lnSpc>
                <a:spcPct val="120000"/>
              </a:lnSpc>
              <a:spcBef>
                <a:spcPct val="0"/>
              </a:spcBef>
              <a:spcAft>
                <a:spcPct val="0"/>
              </a:spcAft>
            </a:pPr>
            <a:r>
              <a:rPr lang="en-GB" sz="1200" dirty="0">
                <a:solidFill>
                  <a:srgbClr val="000000"/>
                </a:solidFill>
                <a:latin typeface="Verdana" pitchFamily="34" charset="0"/>
                <a:cs typeface="Arial" charset="0"/>
              </a:rPr>
              <a:t>Other stake-holders</a:t>
            </a:r>
          </a:p>
        </p:txBody>
      </p:sp>
      <p:sp>
        <p:nvSpPr>
          <p:cNvPr id="59" name="Rounded Rectangle 8"/>
          <p:cNvSpPr/>
          <p:nvPr/>
        </p:nvSpPr>
        <p:spPr bwMode="auto">
          <a:xfrm>
            <a:off x="7308304" y="2457201"/>
            <a:ext cx="936104" cy="1998223"/>
          </a:xfrm>
          <a:prstGeom prst="roundRect">
            <a:avLst/>
          </a:prstGeom>
          <a:solidFill>
            <a:schemeClr val="bg1">
              <a:lumMod val="95000"/>
            </a:schemeClr>
          </a:solidFill>
          <a:ln w="9525" cap="flat" cmpd="sng" algn="ctr">
            <a:solidFill>
              <a:schemeClr val="tx1"/>
            </a:solidFill>
            <a:prstDash val="solid"/>
            <a:round/>
            <a:headEnd type="none" w="med" len="med"/>
            <a:tailEnd type="triangle" w="lg" len="med"/>
          </a:ln>
          <a:effectLst>
            <a:outerShdw dist="35921" dir="2700000" algn="ctr" rotWithShape="0">
              <a:schemeClr val="bg2"/>
            </a:outerShdw>
          </a:effectLst>
          <a:extLst/>
        </p:spPr>
        <p:txBody>
          <a:bodyPr vert="horz" wrap="square" lIns="72000" tIns="72000" rIns="72000" bIns="72000" numCol="1" rtlCol="0" anchor="ctr" anchorCtr="0" compatLnSpc="1">
            <a:prstTxWarp prst="textNoShape">
              <a:avLst/>
            </a:prstTxWarp>
            <a:noAutofit/>
          </a:bodyPr>
          <a:lstStyle/>
          <a:p>
            <a:pPr algn="ctr" fontAlgn="base">
              <a:lnSpc>
                <a:spcPct val="120000"/>
              </a:lnSpc>
              <a:spcBef>
                <a:spcPct val="0"/>
              </a:spcBef>
              <a:spcAft>
                <a:spcPct val="0"/>
              </a:spcAft>
            </a:pPr>
            <a:r>
              <a:rPr lang="en-GB" sz="1200" dirty="0">
                <a:solidFill>
                  <a:srgbClr val="000000"/>
                </a:solidFill>
                <a:latin typeface="Verdana" pitchFamily="34" charset="0"/>
                <a:cs typeface="Arial" charset="0"/>
              </a:rPr>
              <a:t>Agencies</a:t>
            </a:r>
          </a:p>
        </p:txBody>
      </p:sp>
      <p:sp>
        <p:nvSpPr>
          <p:cNvPr id="60" name="Rounded Rectangle 9"/>
          <p:cNvSpPr/>
          <p:nvPr/>
        </p:nvSpPr>
        <p:spPr bwMode="auto">
          <a:xfrm>
            <a:off x="932542" y="2314361"/>
            <a:ext cx="936104" cy="1026115"/>
          </a:xfrm>
          <a:prstGeom prst="roundRect">
            <a:avLst/>
          </a:prstGeom>
          <a:solidFill>
            <a:schemeClr val="bg1">
              <a:lumMod val="95000"/>
            </a:schemeClr>
          </a:solidFill>
          <a:ln w="9525" cap="flat" cmpd="sng" algn="ctr">
            <a:solidFill>
              <a:schemeClr val="tx1"/>
            </a:solidFill>
            <a:prstDash val="solid"/>
            <a:round/>
            <a:headEnd type="none" w="med" len="med"/>
            <a:tailEnd type="triangle" w="lg" len="med"/>
          </a:ln>
          <a:effectLst>
            <a:outerShdw dist="35921" dir="2700000" algn="ctr" rotWithShape="0">
              <a:schemeClr val="bg2"/>
            </a:outerShdw>
          </a:effectLst>
          <a:extLst/>
        </p:spPr>
        <p:txBody>
          <a:bodyPr vert="horz" wrap="square" lIns="72000" tIns="72000" rIns="72000" bIns="72000" numCol="1" rtlCol="0" anchor="ctr" anchorCtr="0" compatLnSpc="1">
            <a:prstTxWarp prst="textNoShape">
              <a:avLst/>
            </a:prstTxWarp>
            <a:noAutofit/>
          </a:bodyPr>
          <a:lstStyle/>
          <a:p>
            <a:pPr algn="ctr" fontAlgn="base">
              <a:lnSpc>
                <a:spcPct val="120000"/>
              </a:lnSpc>
              <a:spcBef>
                <a:spcPct val="0"/>
              </a:spcBef>
              <a:spcAft>
                <a:spcPct val="0"/>
              </a:spcAft>
            </a:pPr>
            <a:r>
              <a:rPr lang="en-GB" sz="1200" dirty="0">
                <a:solidFill>
                  <a:srgbClr val="000000"/>
                </a:solidFill>
                <a:latin typeface="Verdana" pitchFamily="34" charset="0"/>
                <a:cs typeface="Arial" charset="0"/>
              </a:rPr>
              <a:t>Industry</a:t>
            </a:r>
          </a:p>
        </p:txBody>
      </p:sp>
      <p:sp>
        <p:nvSpPr>
          <p:cNvPr id="61" name="Can 10"/>
          <p:cNvSpPr/>
          <p:nvPr/>
        </p:nvSpPr>
        <p:spPr bwMode="auto">
          <a:xfrm>
            <a:off x="2411760" y="3804493"/>
            <a:ext cx="864096" cy="378043"/>
          </a:xfrm>
          <a:prstGeom prst="can">
            <a:avLst/>
          </a:prstGeom>
          <a:solidFill>
            <a:srgbClr val="CAE8F3"/>
          </a:solidFill>
          <a:ln w="9525" cap="flat" cmpd="sng" algn="ctr">
            <a:solidFill>
              <a:schemeClr val="tx1"/>
            </a:solidFill>
            <a:prstDash val="solid"/>
            <a:round/>
            <a:headEnd type="none" w="med" len="med"/>
            <a:tailEnd type="none" w="med" len="med"/>
          </a:ln>
          <a:effectLst/>
          <a:extLst/>
        </p:spPr>
        <p:txBody>
          <a:bodyPr vert="horz" wrap="square" lIns="72000" tIns="72000" rIns="72000" bIns="72000" numCol="1" rtlCol="0" anchor="ctr" anchorCtr="0" compatLnSpc="1">
            <a:prstTxWarp prst="textNoShape">
              <a:avLst/>
            </a:prstTxWarp>
            <a:noAutofit/>
          </a:bodyPr>
          <a:lstStyle/>
          <a:p>
            <a:pPr algn="ctr" fontAlgn="base">
              <a:lnSpc>
                <a:spcPct val="120000"/>
              </a:lnSpc>
              <a:spcBef>
                <a:spcPct val="0"/>
              </a:spcBef>
              <a:spcAft>
                <a:spcPct val="0"/>
              </a:spcAft>
            </a:pPr>
            <a:r>
              <a:rPr lang="en-GB" sz="900" dirty="0">
                <a:solidFill>
                  <a:srgbClr val="000000"/>
                </a:solidFill>
                <a:latin typeface="Verdana" pitchFamily="34" charset="0"/>
                <a:cs typeface="Arial" charset="0"/>
              </a:rPr>
              <a:t>SPOR</a:t>
            </a:r>
          </a:p>
        </p:txBody>
      </p:sp>
      <p:sp>
        <p:nvSpPr>
          <p:cNvPr id="62" name="Can 11"/>
          <p:cNvSpPr/>
          <p:nvPr/>
        </p:nvSpPr>
        <p:spPr bwMode="auto">
          <a:xfrm>
            <a:off x="3364192" y="3804493"/>
            <a:ext cx="1711864" cy="378043"/>
          </a:xfrm>
          <a:prstGeom prst="can">
            <a:avLst/>
          </a:prstGeom>
          <a:solidFill>
            <a:srgbClr val="CAE8F3"/>
          </a:solidFill>
          <a:ln w="9525" cap="flat" cmpd="sng" algn="ctr">
            <a:solidFill>
              <a:schemeClr val="tx1"/>
            </a:solidFill>
            <a:prstDash val="solid"/>
            <a:round/>
            <a:headEnd type="none" w="med" len="med"/>
            <a:tailEnd type="none" w="med" len="med"/>
          </a:ln>
          <a:effectLst/>
          <a:extLst/>
        </p:spPr>
        <p:txBody>
          <a:bodyPr vert="horz" wrap="square" lIns="72000" tIns="72000" rIns="72000" bIns="72000" numCol="1" rtlCol="0" anchor="ctr" anchorCtr="0" compatLnSpc="1">
            <a:prstTxWarp prst="textNoShape">
              <a:avLst/>
            </a:prstTxWarp>
            <a:noAutofit/>
          </a:bodyPr>
          <a:lstStyle/>
          <a:p>
            <a:pPr algn="ctr" fontAlgn="base">
              <a:lnSpc>
                <a:spcPct val="120000"/>
              </a:lnSpc>
              <a:spcBef>
                <a:spcPct val="0"/>
              </a:spcBef>
              <a:spcAft>
                <a:spcPct val="0"/>
              </a:spcAft>
            </a:pPr>
            <a:r>
              <a:rPr lang="en-GB" sz="900" dirty="0">
                <a:solidFill>
                  <a:srgbClr val="000000"/>
                </a:solidFill>
                <a:latin typeface="Verdana" pitchFamily="34" charset="0"/>
                <a:cs typeface="Arial" charset="0"/>
              </a:rPr>
              <a:t>Common repositories</a:t>
            </a:r>
          </a:p>
        </p:txBody>
      </p:sp>
      <p:sp>
        <p:nvSpPr>
          <p:cNvPr id="63" name="Can 12"/>
          <p:cNvSpPr/>
          <p:nvPr/>
        </p:nvSpPr>
        <p:spPr bwMode="auto">
          <a:xfrm>
            <a:off x="5180940" y="3804493"/>
            <a:ext cx="432048" cy="378043"/>
          </a:xfrm>
          <a:prstGeom prst="can">
            <a:avLst/>
          </a:prstGeom>
          <a:solidFill>
            <a:srgbClr val="CAE8F3"/>
          </a:solidFill>
          <a:ln w="9525" cap="flat" cmpd="sng" algn="ctr">
            <a:solidFill>
              <a:schemeClr val="tx1"/>
            </a:solidFill>
            <a:prstDash val="solid"/>
            <a:round/>
            <a:headEnd type="none" w="med" len="med"/>
            <a:tailEnd type="none" w="med" len="med"/>
          </a:ln>
          <a:effectLst/>
          <a:extLst/>
        </p:spPr>
        <p:txBody>
          <a:bodyPr vert="horz" wrap="square" lIns="0" tIns="72000" rIns="0" bIns="72000" numCol="1" rtlCol="0" anchor="ctr" anchorCtr="0" compatLnSpc="1">
            <a:prstTxWarp prst="textNoShape">
              <a:avLst/>
            </a:prstTxWarp>
            <a:noAutofit/>
          </a:bodyPr>
          <a:lstStyle/>
          <a:p>
            <a:pPr algn="ctr" fontAlgn="base">
              <a:lnSpc>
                <a:spcPct val="120000"/>
              </a:lnSpc>
              <a:spcBef>
                <a:spcPct val="0"/>
              </a:spcBef>
              <a:spcAft>
                <a:spcPct val="0"/>
              </a:spcAft>
            </a:pPr>
            <a:r>
              <a:rPr lang="en-GB" sz="800" dirty="0">
                <a:solidFill>
                  <a:srgbClr val="000000"/>
                </a:solidFill>
                <a:latin typeface="Verdana" pitchFamily="34" charset="0"/>
                <a:cs typeface="Arial" charset="0"/>
              </a:rPr>
              <a:t>Hum specific</a:t>
            </a:r>
          </a:p>
        </p:txBody>
      </p:sp>
      <p:sp>
        <p:nvSpPr>
          <p:cNvPr id="64" name="Rectangle 13"/>
          <p:cNvSpPr/>
          <p:nvPr/>
        </p:nvSpPr>
        <p:spPr bwMode="auto">
          <a:xfrm>
            <a:off x="2627784" y="4238766"/>
            <a:ext cx="3312368" cy="339305"/>
          </a:xfrm>
          <a:prstGeom prst="rect">
            <a:avLst/>
          </a:prstGeom>
          <a:solidFill>
            <a:srgbClr val="5CC2DC"/>
          </a:solidFill>
          <a:ln w="9525" cap="flat" cmpd="sng" algn="ctr">
            <a:solidFill>
              <a:schemeClr val="tx1"/>
            </a:solidFill>
            <a:prstDash val="solid"/>
            <a:round/>
            <a:headEnd type="none" w="med" len="med"/>
            <a:tailEnd type="triangle" w="lg" len="med"/>
          </a:ln>
          <a:effectLst/>
          <a:extLst/>
        </p:spPr>
        <p:txBody>
          <a:bodyPr vert="horz" wrap="square" lIns="72000" tIns="72000" rIns="72000" bIns="72000" numCol="1" rtlCol="0" anchor="ctr" anchorCtr="0" compatLnSpc="1">
            <a:prstTxWarp prst="textNoShape">
              <a:avLst/>
            </a:prstTxWarp>
            <a:spAutoFit/>
          </a:bodyPr>
          <a:lstStyle/>
          <a:p>
            <a:pPr algn="ctr" fontAlgn="base">
              <a:lnSpc>
                <a:spcPct val="120000"/>
              </a:lnSpc>
              <a:spcBef>
                <a:spcPct val="0"/>
              </a:spcBef>
              <a:spcAft>
                <a:spcPct val="0"/>
              </a:spcAft>
            </a:pPr>
            <a:r>
              <a:rPr lang="en-GB" sz="1050" dirty="0">
                <a:solidFill>
                  <a:prstClr val="white"/>
                </a:solidFill>
                <a:latin typeface="Verdana" pitchFamily="34" charset="0"/>
                <a:cs typeface="Arial" charset="0"/>
              </a:rPr>
              <a:t>Publishing engine</a:t>
            </a:r>
          </a:p>
        </p:txBody>
      </p:sp>
      <p:cxnSp>
        <p:nvCxnSpPr>
          <p:cNvPr id="65" name="Straight Connector 14"/>
          <p:cNvCxnSpPr>
            <a:stCxn id="61" idx="3"/>
          </p:cNvCxnSpPr>
          <p:nvPr/>
        </p:nvCxnSpPr>
        <p:spPr bwMode="auto">
          <a:xfrm>
            <a:off x="2843808" y="4182536"/>
            <a:ext cx="0" cy="121813"/>
          </a:xfrm>
          <a:prstGeom prst="line">
            <a:avLst/>
          </a:prstGeom>
          <a:solidFill>
            <a:schemeClr val="accent1"/>
          </a:solidFill>
          <a:ln w="9525" cap="flat" cmpd="sng" algn="ctr">
            <a:solidFill>
              <a:schemeClr val="tx1"/>
            </a:solidFill>
            <a:prstDash val="solid"/>
            <a:round/>
            <a:headEnd type="none" w="med" len="med"/>
            <a:tailEnd type="triangl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 name="Rectangle 15"/>
          <p:cNvSpPr/>
          <p:nvPr/>
        </p:nvSpPr>
        <p:spPr bwMode="auto">
          <a:xfrm>
            <a:off x="2627784" y="3395328"/>
            <a:ext cx="3312368" cy="330072"/>
          </a:xfrm>
          <a:prstGeom prst="rect">
            <a:avLst/>
          </a:prstGeom>
          <a:solidFill>
            <a:srgbClr val="009BBB"/>
          </a:solidFill>
          <a:ln w="9525" cap="flat" cmpd="sng" algn="ctr">
            <a:solidFill>
              <a:schemeClr val="tx1"/>
            </a:solidFill>
            <a:prstDash val="solid"/>
            <a:round/>
            <a:headEnd type="none" w="med" len="med"/>
            <a:tailEnd type="triangle" w="lg" len="med"/>
          </a:ln>
          <a:effectLst/>
          <a:extLst/>
        </p:spPr>
        <p:txBody>
          <a:bodyPr vert="horz" wrap="square" lIns="72000" tIns="72000" rIns="72000" bIns="72000" numCol="1" rtlCol="0" anchor="ctr" anchorCtr="0" compatLnSpc="1">
            <a:prstTxWarp prst="textNoShape">
              <a:avLst/>
            </a:prstTxWarp>
            <a:spAutoFit/>
          </a:bodyPr>
          <a:lstStyle/>
          <a:p>
            <a:pPr algn="ctr" fontAlgn="base">
              <a:lnSpc>
                <a:spcPct val="120000"/>
              </a:lnSpc>
              <a:spcBef>
                <a:spcPct val="0"/>
              </a:spcBef>
              <a:spcAft>
                <a:spcPct val="0"/>
              </a:spcAft>
            </a:pPr>
            <a:r>
              <a:rPr lang="en-GB" sz="1000" dirty="0">
                <a:solidFill>
                  <a:prstClr val="white"/>
                </a:solidFill>
                <a:latin typeface="Verdana" pitchFamily="34" charset="0"/>
                <a:cs typeface="Arial" charset="0"/>
              </a:rPr>
              <a:t>Integration engine</a:t>
            </a:r>
          </a:p>
        </p:txBody>
      </p:sp>
      <p:cxnSp>
        <p:nvCxnSpPr>
          <p:cNvPr id="67" name="Straight Connector 16"/>
          <p:cNvCxnSpPr>
            <a:stCxn id="61" idx="1"/>
          </p:cNvCxnSpPr>
          <p:nvPr/>
        </p:nvCxnSpPr>
        <p:spPr bwMode="auto">
          <a:xfrm flipV="1">
            <a:off x="2843808" y="3670290"/>
            <a:ext cx="0" cy="134204"/>
          </a:xfrm>
          <a:prstGeom prst="line">
            <a:avLst/>
          </a:prstGeom>
          <a:solidFill>
            <a:schemeClr val="accent1"/>
          </a:solidFill>
          <a:ln w="9525" cap="flat" cmpd="sng" algn="ctr">
            <a:solidFill>
              <a:schemeClr val="tx1"/>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Straight Arrow Connector 18"/>
          <p:cNvCxnSpPr>
            <a:stCxn id="69" idx="1"/>
            <a:endCxn id="60" idx="3"/>
          </p:cNvCxnSpPr>
          <p:nvPr/>
        </p:nvCxnSpPr>
        <p:spPr bwMode="auto">
          <a:xfrm flipH="1">
            <a:off x="1868646" y="2827419"/>
            <a:ext cx="526312" cy="0"/>
          </a:xfrm>
          <a:prstGeom prst="straightConnector1">
            <a:avLst/>
          </a:prstGeom>
          <a:solidFill>
            <a:schemeClr val="accent1"/>
          </a:solidFill>
          <a:ln w="9525" cap="flat" cmpd="sng" algn="ctr">
            <a:solidFill>
              <a:schemeClr val="tx1"/>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9" name="Rectangle 19"/>
          <p:cNvSpPr/>
          <p:nvPr/>
        </p:nvSpPr>
        <p:spPr bwMode="auto">
          <a:xfrm>
            <a:off x="2394958" y="2703285"/>
            <a:ext cx="864096" cy="248275"/>
          </a:xfrm>
          <a:prstGeom prst="rect">
            <a:avLst/>
          </a:prstGeom>
          <a:solidFill>
            <a:srgbClr val="FECB00"/>
          </a:solidFill>
          <a:ln w="9525" cap="flat" cmpd="sng" algn="ctr">
            <a:solidFill>
              <a:schemeClr val="tx1"/>
            </a:solidFill>
            <a:prstDash val="solid"/>
            <a:round/>
            <a:headEnd type="none" w="med" len="med"/>
            <a:tailEnd type="triangle" w="lg" len="med"/>
          </a:ln>
          <a:effectLst/>
          <a:extLst/>
        </p:spPr>
        <p:txBody>
          <a:bodyPr vert="horz" wrap="square" lIns="72000" tIns="72000" rIns="72000" bIns="72000" numCol="1" rtlCol="0" anchor="ctr" anchorCtr="0" compatLnSpc="1">
            <a:prstTxWarp prst="textNoShape">
              <a:avLst/>
            </a:prstTxWarp>
            <a:noAutofit/>
          </a:bodyPr>
          <a:lstStyle/>
          <a:p>
            <a:pPr algn="ctr" fontAlgn="base">
              <a:lnSpc>
                <a:spcPct val="120000"/>
              </a:lnSpc>
              <a:spcBef>
                <a:spcPct val="0"/>
              </a:spcBef>
              <a:spcAft>
                <a:spcPct val="0"/>
              </a:spcAft>
            </a:pPr>
            <a:r>
              <a:rPr lang="en-GB" sz="800" dirty="0">
                <a:solidFill>
                  <a:prstClr val="black"/>
                </a:solidFill>
                <a:latin typeface="Verdana" pitchFamily="34" charset="0"/>
                <a:cs typeface="Arial" charset="0"/>
              </a:rPr>
              <a:t>Submission platform</a:t>
            </a:r>
          </a:p>
        </p:txBody>
      </p:sp>
      <p:sp>
        <p:nvSpPr>
          <p:cNvPr id="70" name="Rectangle 20"/>
          <p:cNvSpPr/>
          <p:nvPr/>
        </p:nvSpPr>
        <p:spPr bwMode="auto">
          <a:xfrm>
            <a:off x="2623609" y="3043635"/>
            <a:ext cx="3312368" cy="330072"/>
          </a:xfrm>
          <a:prstGeom prst="rect">
            <a:avLst/>
          </a:prstGeom>
          <a:solidFill>
            <a:srgbClr val="005172"/>
          </a:solidFill>
          <a:ln w="9525" cap="flat" cmpd="sng" algn="ctr">
            <a:solidFill>
              <a:schemeClr val="tx1"/>
            </a:solidFill>
            <a:prstDash val="solid"/>
            <a:round/>
            <a:headEnd type="none" w="med" len="med"/>
            <a:tailEnd type="triangle" w="lg" len="med"/>
          </a:ln>
          <a:effectLst/>
          <a:extLst/>
        </p:spPr>
        <p:txBody>
          <a:bodyPr vert="horz" wrap="square" lIns="72000" tIns="72000" rIns="72000" bIns="72000" numCol="1" rtlCol="0" anchor="ctr" anchorCtr="0" compatLnSpc="1">
            <a:prstTxWarp prst="textNoShape">
              <a:avLst/>
            </a:prstTxWarp>
            <a:spAutoFit/>
          </a:bodyPr>
          <a:lstStyle/>
          <a:p>
            <a:pPr algn="ctr" fontAlgn="base">
              <a:lnSpc>
                <a:spcPct val="120000"/>
              </a:lnSpc>
              <a:spcBef>
                <a:spcPct val="0"/>
              </a:spcBef>
              <a:spcAft>
                <a:spcPct val="0"/>
              </a:spcAft>
            </a:pPr>
            <a:r>
              <a:rPr lang="en-GB" sz="1000" dirty="0">
                <a:solidFill>
                  <a:prstClr val="white"/>
                </a:solidFill>
                <a:latin typeface="Verdana" pitchFamily="34" charset="0"/>
                <a:cs typeface="Arial" charset="0"/>
              </a:rPr>
              <a:t>Workflow engine</a:t>
            </a:r>
          </a:p>
        </p:txBody>
      </p:sp>
      <p:cxnSp>
        <p:nvCxnSpPr>
          <p:cNvPr id="71" name="Straight Arrow Connector 21"/>
          <p:cNvCxnSpPr>
            <a:stCxn id="70" idx="2"/>
            <a:endCxn id="66" idx="0"/>
          </p:cNvCxnSpPr>
          <p:nvPr/>
        </p:nvCxnSpPr>
        <p:spPr bwMode="auto">
          <a:xfrm>
            <a:off x="4279793" y="3373707"/>
            <a:ext cx="4175" cy="21621"/>
          </a:xfrm>
          <a:prstGeom prst="straightConnector1">
            <a:avLst/>
          </a:prstGeom>
          <a:solidFill>
            <a:schemeClr val="accent1"/>
          </a:solidFill>
          <a:ln w="9525" cap="flat" cmpd="sng" algn="ctr">
            <a:solidFill>
              <a:schemeClr val="tx1"/>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 name="Straight Arrow Connector 23"/>
          <p:cNvCxnSpPr>
            <a:stCxn id="69" idx="2"/>
          </p:cNvCxnSpPr>
          <p:nvPr/>
        </p:nvCxnSpPr>
        <p:spPr bwMode="auto">
          <a:xfrm>
            <a:off x="2827006" y="2951557"/>
            <a:ext cx="0" cy="147187"/>
          </a:xfrm>
          <a:prstGeom prst="straightConnector1">
            <a:avLst/>
          </a:prstGeom>
          <a:solidFill>
            <a:schemeClr val="accent1"/>
          </a:solidFill>
          <a:ln w="9525" cap="flat" cmpd="sng" algn="ctr">
            <a:solidFill>
              <a:schemeClr val="tx1"/>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3" name="Rectangle 24"/>
          <p:cNvSpPr/>
          <p:nvPr/>
        </p:nvSpPr>
        <p:spPr bwMode="auto">
          <a:xfrm>
            <a:off x="3364192" y="2703285"/>
            <a:ext cx="1495840" cy="248275"/>
          </a:xfrm>
          <a:prstGeom prst="rect">
            <a:avLst/>
          </a:prstGeom>
          <a:solidFill>
            <a:srgbClr val="FECB00"/>
          </a:solidFill>
          <a:ln w="9525" cap="flat" cmpd="sng" algn="ctr">
            <a:solidFill>
              <a:schemeClr val="tx1"/>
            </a:solidFill>
            <a:prstDash val="solid"/>
            <a:round/>
            <a:headEnd type="none" w="med" len="med"/>
            <a:tailEnd type="triangle" w="lg" len="med"/>
          </a:ln>
          <a:effectLst/>
          <a:extLst/>
        </p:spPr>
        <p:txBody>
          <a:bodyPr vert="horz" wrap="square" lIns="72000" tIns="72000" rIns="72000" bIns="72000" numCol="1" rtlCol="0" anchor="ctr" anchorCtr="0" compatLnSpc="1">
            <a:prstTxWarp prst="textNoShape">
              <a:avLst/>
            </a:prstTxWarp>
            <a:noAutofit/>
          </a:bodyPr>
          <a:lstStyle/>
          <a:p>
            <a:pPr algn="ctr" fontAlgn="base">
              <a:lnSpc>
                <a:spcPct val="120000"/>
              </a:lnSpc>
              <a:spcBef>
                <a:spcPct val="0"/>
              </a:spcBef>
              <a:spcAft>
                <a:spcPct val="0"/>
              </a:spcAft>
            </a:pPr>
            <a:r>
              <a:rPr lang="en-GB" sz="800" dirty="0">
                <a:solidFill>
                  <a:prstClr val="black"/>
                </a:solidFill>
                <a:latin typeface="Verdana" pitchFamily="34" charset="0"/>
                <a:cs typeface="Arial" charset="0"/>
              </a:rPr>
              <a:t>Common systems</a:t>
            </a:r>
          </a:p>
        </p:txBody>
      </p:sp>
      <p:sp>
        <p:nvSpPr>
          <p:cNvPr id="74" name="Rectangle 25"/>
          <p:cNvSpPr/>
          <p:nvPr/>
        </p:nvSpPr>
        <p:spPr bwMode="auto">
          <a:xfrm>
            <a:off x="4943444" y="2703281"/>
            <a:ext cx="536932" cy="248275"/>
          </a:xfrm>
          <a:prstGeom prst="rect">
            <a:avLst/>
          </a:prstGeom>
          <a:solidFill>
            <a:srgbClr val="FECB00"/>
          </a:solidFill>
          <a:ln w="9525" cap="flat" cmpd="sng" algn="ctr">
            <a:solidFill>
              <a:schemeClr val="tx1"/>
            </a:solidFill>
            <a:prstDash val="solid"/>
            <a:round/>
            <a:headEnd type="none" w="med" len="med"/>
            <a:tailEnd type="triangle" w="lg" len="med"/>
          </a:ln>
          <a:effectLst/>
          <a:extLst/>
        </p:spPr>
        <p:txBody>
          <a:bodyPr vert="horz" wrap="square" lIns="72000" tIns="72000" rIns="72000" bIns="72000" numCol="1" rtlCol="0" anchor="ctr" anchorCtr="0" compatLnSpc="1">
            <a:prstTxWarp prst="textNoShape">
              <a:avLst/>
            </a:prstTxWarp>
            <a:noAutofit/>
          </a:bodyPr>
          <a:lstStyle/>
          <a:p>
            <a:pPr algn="ctr" fontAlgn="base">
              <a:lnSpc>
                <a:spcPct val="120000"/>
              </a:lnSpc>
              <a:spcBef>
                <a:spcPct val="0"/>
              </a:spcBef>
              <a:spcAft>
                <a:spcPct val="0"/>
              </a:spcAft>
            </a:pPr>
            <a:r>
              <a:rPr lang="en-GB" sz="800" dirty="0">
                <a:solidFill>
                  <a:prstClr val="black"/>
                </a:solidFill>
                <a:latin typeface="Verdana" pitchFamily="34" charset="0"/>
                <a:cs typeface="Arial" charset="0"/>
              </a:rPr>
              <a:t>Hum specific</a:t>
            </a:r>
          </a:p>
        </p:txBody>
      </p:sp>
      <p:sp>
        <p:nvSpPr>
          <p:cNvPr id="75" name="Rectangle 26"/>
          <p:cNvSpPr/>
          <p:nvPr/>
        </p:nvSpPr>
        <p:spPr bwMode="auto">
          <a:xfrm>
            <a:off x="5591189" y="2710989"/>
            <a:ext cx="536932" cy="248275"/>
          </a:xfrm>
          <a:prstGeom prst="rect">
            <a:avLst/>
          </a:prstGeom>
          <a:solidFill>
            <a:srgbClr val="FECB00"/>
          </a:solidFill>
          <a:ln w="9525" cap="flat" cmpd="sng" algn="ctr">
            <a:solidFill>
              <a:schemeClr val="tx1"/>
            </a:solidFill>
            <a:prstDash val="solid"/>
            <a:round/>
            <a:headEnd type="none" w="med" len="med"/>
            <a:tailEnd type="triangle" w="lg" len="med"/>
          </a:ln>
          <a:effectLst/>
          <a:extLst/>
        </p:spPr>
        <p:txBody>
          <a:bodyPr vert="horz" wrap="square" lIns="72000" tIns="72000" rIns="72000" bIns="72000" numCol="1" rtlCol="0" anchor="ctr" anchorCtr="0" compatLnSpc="1">
            <a:prstTxWarp prst="textNoShape">
              <a:avLst/>
            </a:prstTxWarp>
            <a:noAutofit/>
          </a:bodyPr>
          <a:lstStyle/>
          <a:p>
            <a:pPr algn="ctr" fontAlgn="base">
              <a:lnSpc>
                <a:spcPct val="120000"/>
              </a:lnSpc>
              <a:spcBef>
                <a:spcPct val="0"/>
              </a:spcBef>
              <a:spcAft>
                <a:spcPct val="0"/>
              </a:spcAft>
            </a:pPr>
            <a:r>
              <a:rPr lang="en-GB" sz="800" dirty="0">
                <a:solidFill>
                  <a:prstClr val="black"/>
                </a:solidFill>
                <a:latin typeface="Verdana" pitchFamily="34" charset="0"/>
                <a:cs typeface="Arial" charset="0"/>
              </a:rPr>
              <a:t>Vet specific</a:t>
            </a:r>
          </a:p>
        </p:txBody>
      </p:sp>
      <p:sp>
        <p:nvSpPr>
          <p:cNvPr id="76" name="Rectangle 27"/>
          <p:cNvSpPr/>
          <p:nvPr/>
        </p:nvSpPr>
        <p:spPr bwMode="auto">
          <a:xfrm>
            <a:off x="2641501" y="2292155"/>
            <a:ext cx="3312368" cy="330072"/>
          </a:xfrm>
          <a:prstGeom prst="rect">
            <a:avLst/>
          </a:prstGeom>
          <a:solidFill>
            <a:srgbClr val="FBB273"/>
          </a:solidFill>
          <a:ln w="9525" cap="flat" cmpd="sng" algn="ctr">
            <a:solidFill>
              <a:schemeClr val="tx1"/>
            </a:solidFill>
            <a:prstDash val="solid"/>
            <a:round/>
            <a:headEnd type="none" w="med" len="med"/>
            <a:tailEnd type="triangle" w="lg" len="med"/>
          </a:ln>
          <a:effectLst/>
          <a:extLst/>
        </p:spPr>
        <p:txBody>
          <a:bodyPr vert="horz" wrap="square" lIns="72000" tIns="72000" rIns="72000" bIns="72000" numCol="1" rtlCol="0" anchor="ctr" anchorCtr="0" compatLnSpc="1">
            <a:prstTxWarp prst="textNoShape">
              <a:avLst/>
            </a:prstTxWarp>
            <a:spAutoFit/>
          </a:bodyPr>
          <a:lstStyle/>
          <a:p>
            <a:pPr algn="ctr" fontAlgn="base">
              <a:lnSpc>
                <a:spcPct val="120000"/>
              </a:lnSpc>
              <a:spcBef>
                <a:spcPct val="0"/>
              </a:spcBef>
              <a:spcAft>
                <a:spcPct val="0"/>
              </a:spcAft>
            </a:pPr>
            <a:r>
              <a:rPr lang="en-GB" sz="1000" dirty="0">
                <a:solidFill>
                  <a:prstClr val="black"/>
                </a:solidFill>
                <a:latin typeface="Verdana" pitchFamily="34" charset="0"/>
                <a:cs typeface="Arial" charset="0"/>
              </a:rPr>
              <a:t>Telematics portal</a:t>
            </a:r>
          </a:p>
        </p:txBody>
      </p:sp>
      <p:cxnSp>
        <p:nvCxnSpPr>
          <p:cNvPr id="77" name="Straight Arrow Connector 28"/>
          <p:cNvCxnSpPr>
            <a:stCxn id="73" idx="2"/>
          </p:cNvCxnSpPr>
          <p:nvPr/>
        </p:nvCxnSpPr>
        <p:spPr bwMode="auto">
          <a:xfrm>
            <a:off x="4112112" y="2951557"/>
            <a:ext cx="0" cy="147187"/>
          </a:xfrm>
          <a:prstGeom prst="straightConnector1">
            <a:avLst/>
          </a:prstGeom>
          <a:solidFill>
            <a:schemeClr val="accent1"/>
          </a:solidFill>
          <a:ln w="9525" cap="flat" cmpd="sng" algn="ctr">
            <a:solidFill>
              <a:schemeClr val="tx1"/>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Straight Arrow Connector 29"/>
          <p:cNvCxnSpPr>
            <a:stCxn id="74" idx="2"/>
          </p:cNvCxnSpPr>
          <p:nvPr/>
        </p:nvCxnSpPr>
        <p:spPr bwMode="auto">
          <a:xfrm>
            <a:off x="5211910" y="2951555"/>
            <a:ext cx="0" cy="147188"/>
          </a:xfrm>
          <a:prstGeom prst="straightConnector1">
            <a:avLst/>
          </a:prstGeom>
          <a:solidFill>
            <a:schemeClr val="accent1"/>
          </a:solidFill>
          <a:ln w="9525" cap="flat" cmpd="sng" algn="ctr">
            <a:solidFill>
              <a:schemeClr val="tx1"/>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9" name="Straight Arrow Connector 30"/>
          <p:cNvCxnSpPr>
            <a:stCxn id="75" idx="2"/>
          </p:cNvCxnSpPr>
          <p:nvPr/>
        </p:nvCxnSpPr>
        <p:spPr bwMode="auto">
          <a:xfrm flipH="1">
            <a:off x="5696073" y="2959272"/>
            <a:ext cx="163582" cy="157025"/>
          </a:xfrm>
          <a:prstGeom prst="straightConnector1">
            <a:avLst/>
          </a:prstGeom>
          <a:solidFill>
            <a:schemeClr val="accent1"/>
          </a:solidFill>
          <a:ln w="9525" cap="flat" cmpd="sng" algn="ctr">
            <a:solidFill>
              <a:schemeClr val="tx1"/>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Straight Connector 31"/>
          <p:cNvCxnSpPr/>
          <p:nvPr/>
        </p:nvCxnSpPr>
        <p:spPr bwMode="auto">
          <a:xfrm flipV="1">
            <a:off x="2843808" y="2561262"/>
            <a:ext cx="0" cy="13219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Straight Connector 32"/>
          <p:cNvCxnSpPr>
            <a:stCxn id="73" idx="0"/>
          </p:cNvCxnSpPr>
          <p:nvPr/>
        </p:nvCxnSpPr>
        <p:spPr bwMode="auto">
          <a:xfrm flipV="1">
            <a:off x="4112112" y="2561262"/>
            <a:ext cx="0" cy="14203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 name="Straight Connector 33"/>
          <p:cNvCxnSpPr>
            <a:stCxn id="74" idx="0"/>
          </p:cNvCxnSpPr>
          <p:nvPr/>
        </p:nvCxnSpPr>
        <p:spPr bwMode="auto">
          <a:xfrm flipV="1">
            <a:off x="5211910" y="2561261"/>
            <a:ext cx="0" cy="14203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 name="Straight Connector 34"/>
          <p:cNvCxnSpPr>
            <a:stCxn id="75" idx="0"/>
          </p:cNvCxnSpPr>
          <p:nvPr/>
        </p:nvCxnSpPr>
        <p:spPr bwMode="auto">
          <a:xfrm flipH="1" flipV="1">
            <a:off x="5707151" y="2561251"/>
            <a:ext cx="152504" cy="14973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 name="Straight Arrow Connector 35"/>
          <p:cNvCxnSpPr>
            <a:stCxn id="76" idx="1"/>
          </p:cNvCxnSpPr>
          <p:nvPr/>
        </p:nvCxnSpPr>
        <p:spPr bwMode="auto">
          <a:xfrm flipH="1">
            <a:off x="1868649" y="2457191"/>
            <a:ext cx="772852" cy="0"/>
          </a:xfrm>
          <a:prstGeom prst="straightConnector1">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 name="Straight Connector 36"/>
          <p:cNvCxnSpPr/>
          <p:nvPr/>
        </p:nvCxnSpPr>
        <p:spPr bwMode="auto">
          <a:xfrm>
            <a:off x="5953878" y="2457192"/>
            <a:ext cx="1354435" cy="23625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6" name="Straight Connector 37"/>
          <p:cNvCxnSpPr>
            <a:stCxn id="64" idx="1"/>
          </p:cNvCxnSpPr>
          <p:nvPr/>
        </p:nvCxnSpPr>
        <p:spPr bwMode="auto">
          <a:xfrm flipH="1">
            <a:off x="1868646" y="4408419"/>
            <a:ext cx="759138"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7" name="TextBox 38"/>
          <p:cNvSpPr txBox="1"/>
          <p:nvPr/>
        </p:nvSpPr>
        <p:spPr>
          <a:xfrm>
            <a:off x="2499412" y="1865058"/>
            <a:ext cx="3626698" cy="461665"/>
          </a:xfrm>
          <a:prstGeom prst="rect">
            <a:avLst/>
          </a:prstGeom>
          <a:noFill/>
        </p:spPr>
        <p:txBody>
          <a:bodyPr wrap="none" rtlCol="0">
            <a:spAutoFit/>
          </a:bodyPr>
          <a:lstStyle/>
          <a:p>
            <a:r>
              <a:rPr lang="en-GB" sz="2400" b="1" dirty="0">
                <a:solidFill>
                  <a:prstClr val="black"/>
                </a:solidFill>
              </a:rPr>
              <a:t>European Telematics Cloud</a:t>
            </a:r>
          </a:p>
        </p:txBody>
      </p:sp>
      <p:sp>
        <p:nvSpPr>
          <p:cNvPr id="88" name="Rectangle 39"/>
          <p:cNvSpPr/>
          <p:nvPr/>
        </p:nvSpPr>
        <p:spPr bwMode="auto">
          <a:xfrm>
            <a:off x="7368550" y="4019597"/>
            <a:ext cx="1071875" cy="248275"/>
          </a:xfrm>
          <a:prstGeom prst="rect">
            <a:avLst/>
          </a:prstGeom>
          <a:solidFill>
            <a:schemeClr val="bg1">
              <a:lumMod val="85000"/>
            </a:schemeClr>
          </a:solidFill>
          <a:ln w="9525" cap="flat" cmpd="sng" algn="ctr">
            <a:solidFill>
              <a:schemeClr val="tx1"/>
            </a:solidFill>
            <a:prstDash val="solid"/>
            <a:round/>
            <a:headEnd type="none" w="med" len="med"/>
            <a:tailEnd type="triangle" w="lg" len="med"/>
          </a:ln>
          <a:effectLst/>
          <a:extLst/>
        </p:spPr>
        <p:txBody>
          <a:bodyPr vert="horz" wrap="square" lIns="72000" tIns="72000" rIns="72000" bIns="72000" numCol="1" rtlCol="0" anchor="ctr" anchorCtr="0" compatLnSpc="1">
            <a:prstTxWarp prst="textNoShape">
              <a:avLst/>
            </a:prstTxWarp>
            <a:noAutofit/>
          </a:bodyPr>
          <a:lstStyle/>
          <a:p>
            <a:pPr algn="ctr" fontAlgn="base">
              <a:lnSpc>
                <a:spcPct val="120000"/>
              </a:lnSpc>
              <a:spcBef>
                <a:spcPct val="0"/>
              </a:spcBef>
              <a:spcAft>
                <a:spcPct val="0"/>
              </a:spcAft>
            </a:pPr>
            <a:r>
              <a:rPr lang="en-GB" sz="800" dirty="0">
                <a:solidFill>
                  <a:prstClr val="black"/>
                </a:solidFill>
                <a:latin typeface="Verdana" pitchFamily="34" charset="0"/>
                <a:cs typeface="Arial" charset="0"/>
              </a:rPr>
              <a:t>Agency systems</a:t>
            </a:r>
          </a:p>
        </p:txBody>
      </p:sp>
      <p:sp>
        <p:nvSpPr>
          <p:cNvPr id="89" name="Can 40"/>
          <p:cNvSpPr/>
          <p:nvPr/>
        </p:nvSpPr>
        <p:spPr bwMode="auto">
          <a:xfrm>
            <a:off x="7566660" y="4228697"/>
            <a:ext cx="1219200" cy="378043"/>
          </a:xfrm>
          <a:prstGeom prst="can">
            <a:avLst/>
          </a:prstGeom>
          <a:solidFill>
            <a:schemeClr val="bg1">
              <a:lumMod val="85000"/>
            </a:schemeClr>
          </a:solidFill>
          <a:ln w="9525" cap="flat" cmpd="sng" algn="ctr">
            <a:solidFill>
              <a:schemeClr val="tx1"/>
            </a:solidFill>
            <a:prstDash val="solid"/>
            <a:round/>
            <a:headEnd type="none" w="med" len="med"/>
            <a:tailEnd type="none" w="med" len="med"/>
          </a:ln>
          <a:effectLst/>
          <a:extLst/>
        </p:spPr>
        <p:txBody>
          <a:bodyPr vert="horz" wrap="square" lIns="72000" tIns="72000" rIns="72000" bIns="72000" numCol="1" rtlCol="0" anchor="ctr" anchorCtr="0" compatLnSpc="1">
            <a:prstTxWarp prst="textNoShape">
              <a:avLst/>
            </a:prstTxWarp>
            <a:noAutofit/>
          </a:bodyPr>
          <a:lstStyle/>
          <a:p>
            <a:pPr algn="ctr" fontAlgn="base">
              <a:lnSpc>
                <a:spcPct val="120000"/>
              </a:lnSpc>
              <a:spcBef>
                <a:spcPct val="0"/>
              </a:spcBef>
              <a:spcAft>
                <a:spcPct val="0"/>
              </a:spcAft>
            </a:pPr>
            <a:r>
              <a:rPr lang="en-GB" sz="800" dirty="0">
                <a:solidFill>
                  <a:srgbClr val="000000"/>
                </a:solidFill>
                <a:latin typeface="Verdana" pitchFamily="34" charset="0"/>
                <a:cs typeface="Arial" charset="0"/>
              </a:rPr>
              <a:t>Agency repositories</a:t>
            </a:r>
          </a:p>
        </p:txBody>
      </p:sp>
      <p:sp>
        <p:nvSpPr>
          <p:cNvPr id="90" name="Rectangle 41"/>
          <p:cNvSpPr/>
          <p:nvPr/>
        </p:nvSpPr>
        <p:spPr bwMode="auto">
          <a:xfrm>
            <a:off x="213360" y="2942357"/>
            <a:ext cx="1154284" cy="248275"/>
          </a:xfrm>
          <a:prstGeom prst="rect">
            <a:avLst/>
          </a:prstGeom>
          <a:solidFill>
            <a:schemeClr val="bg1">
              <a:lumMod val="85000"/>
            </a:schemeClr>
          </a:solidFill>
          <a:ln w="9525" cap="flat" cmpd="sng" algn="ctr">
            <a:solidFill>
              <a:schemeClr val="tx1"/>
            </a:solidFill>
            <a:prstDash val="solid"/>
            <a:round/>
            <a:headEnd type="none" w="med" len="med"/>
            <a:tailEnd type="triangle" w="lg" len="med"/>
          </a:ln>
          <a:effectLst/>
          <a:extLst/>
        </p:spPr>
        <p:txBody>
          <a:bodyPr vert="horz" wrap="square" lIns="72000" tIns="72000" rIns="72000" bIns="72000" numCol="1" rtlCol="0" anchor="ctr" anchorCtr="0" compatLnSpc="1">
            <a:prstTxWarp prst="textNoShape">
              <a:avLst/>
            </a:prstTxWarp>
            <a:noAutofit/>
          </a:bodyPr>
          <a:lstStyle/>
          <a:p>
            <a:pPr algn="ctr" fontAlgn="base">
              <a:lnSpc>
                <a:spcPct val="120000"/>
              </a:lnSpc>
              <a:spcBef>
                <a:spcPct val="0"/>
              </a:spcBef>
              <a:spcAft>
                <a:spcPct val="0"/>
              </a:spcAft>
            </a:pPr>
            <a:r>
              <a:rPr lang="en-GB" sz="800" dirty="0">
                <a:solidFill>
                  <a:prstClr val="black"/>
                </a:solidFill>
                <a:latin typeface="Verdana" pitchFamily="34" charset="0"/>
                <a:cs typeface="Arial" charset="0"/>
              </a:rPr>
              <a:t>Industry systems</a:t>
            </a:r>
          </a:p>
        </p:txBody>
      </p:sp>
      <p:sp>
        <p:nvSpPr>
          <p:cNvPr id="91" name="Can 42"/>
          <p:cNvSpPr/>
          <p:nvPr/>
        </p:nvSpPr>
        <p:spPr bwMode="auto">
          <a:xfrm>
            <a:off x="297180" y="3151457"/>
            <a:ext cx="1257300" cy="378043"/>
          </a:xfrm>
          <a:prstGeom prst="can">
            <a:avLst/>
          </a:prstGeom>
          <a:solidFill>
            <a:schemeClr val="bg1">
              <a:lumMod val="85000"/>
            </a:schemeClr>
          </a:solidFill>
          <a:ln w="9525" cap="flat" cmpd="sng" algn="ctr">
            <a:solidFill>
              <a:schemeClr val="tx1"/>
            </a:solidFill>
            <a:prstDash val="solid"/>
            <a:round/>
            <a:headEnd type="none" w="med" len="med"/>
            <a:tailEnd type="none" w="med" len="med"/>
          </a:ln>
          <a:effectLst/>
          <a:extLst/>
        </p:spPr>
        <p:txBody>
          <a:bodyPr vert="horz" wrap="square" lIns="72000" tIns="72000" rIns="72000" bIns="72000" numCol="1" rtlCol="0" anchor="ctr" anchorCtr="0" compatLnSpc="1">
            <a:prstTxWarp prst="textNoShape">
              <a:avLst/>
            </a:prstTxWarp>
            <a:noAutofit/>
          </a:bodyPr>
          <a:lstStyle/>
          <a:p>
            <a:pPr algn="ctr" fontAlgn="base">
              <a:lnSpc>
                <a:spcPct val="120000"/>
              </a:lnSpc>
              <a:spcBef>
                <a:spcPct val="0"/>
              </a:spcBef>
              <a:spcAft>
                <a:spcPct val="0"/>
              </a:spcAft>
            </a:pPr>
            <a:r>
              <a:rPr lang="en-GB" sz="800" dirty="0">
                <a:solidFill>
                  <a:srgbClr val="000000"/>
                </a:solidFill>
                <a:latin typeface="Verdana" pitchFamily="34" charset="0"/>
                <a:cs typeface="Arial" charset="0"/>
              </a:rPr>
              <a:t>Industry repositories</a:t>
            </a:r>
          </a:p>
        </p:txBody>
      </p:sp>
      <p:cxnSp>
        <p:nvCxnSpPr>
          <p:cNvPr id="92" name="Straight Arrow Connector 43"/>
          <p:cNvCxnSpPr>
            <a:stCxn id="62" idx="3"/>
          </p:cNvCxnSpPr>
          <p:nvPr/>
        </p:nvCxnSpPr>
        <p:spPr bwMode="auto">
          <a:xfrm>
            <a:off x="4220124" y="4182536"/>
            <a:ext cx="8164" cy="121813"/>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 name="Straight Arrow Connector 44"/>
          <p:cNvCxnSpPr>
            <a:stCxn id="62" idx="1"/>
          </p:cNvCxnSpPr>
          <p:nvPr/>
        </p:nvCxnSpPr>
        <p:spPr bwMode="auto">
          <a:xfrm flipV="1">
            <a:off x="4220124" y="3670290"/>
            <a:ext cx="8164" cy="134204"/>
          </a:xfrm>
          <a:prstGeom prst="straightConnector1">
            <a:avLst/>
          </a:prstGeom>
          <a:solidFill>
            <a:schemeClr val="accent1"/>
          </a:solidFill>
          <a:ln w="9525" cap="flat" cmpd="sng" algn="ctr">
            <a:solidFill>
              <a:schemeClr val="tx1"/>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4" name="Can 45"/>
          <p:cNvSpPr/>
          <p:nvPr/>
        </p:nvSpPr>
        <p:spPr bwMode="auto">
          <a:xfrm>
            <a:off x="5707151" y="3804493"/>
            <a:ext cx="432048" cy="378043"/>
          </a:xfrm>
          <a:prstGeom prst="can">
            <a:avLst/>
          </a:prstGeom>
          <a:solidFill>
            <a:srgbClr val="CAE8F3"/>
          </a:solidFill>
          <a:ln w="9525" cap="flat" cmpd="sng" algn="ctr">
            <a:solidFill>
              <a:schemeClr val="tx1"/>
            </a:solidFill>
            <a:prstDash val="solid"/>
            <a:round/>
            <a:headEnd type="none" w="med" len="med"/>
            <a:tailEnd type="none" w="med" len="med"/>
          </a:ln>
          <a:effectLst/>
          <a:extLst/>
        </p:spPr>
        <p:txBody>
          <a:bodyPr vert="horz" wrap="square" lIns="0" tIns="72000" rIns="0" bIns="72000" numCol="1" rtlCol="0" anchor="ctr" anchorCtr="0" compatLnSpc="1">
            <a:prstTxWarp prst="textNoShape">
              <a:avLst/>
            </a:prstTxWarp>
            <a:noAutofit/>
          </a:bodyPr>
          <a:lstStyle/>
          <a:p>
            <a:pPr algn="ctr" fontAlgn="base">
              <a:lnSpc>
                <a:spcPct val="120000"/>
              </a:lnSpc>
              <a:spcBef>
                <a:spcPct val="0"/>
              </a:spcBef>
              <a:spcAft>
                <a:spcPct val="0"/>
              </a:spcAft>
            </a:pPr>
            <a:r>
              <a:rPr lang="en-GB" sz="800" dirty="0">
                <a:solidFill>
                  <a:srgbClr val="000000"/>
                </a:solidFill>
                <a:latin typeface="Verdana" pitchFamily="34" charset="0"/>
                <a:cs typeface="Arial" charset="0"/>
              </a:rPr>
              <a:t>Vet specific</a:t>
            </a:r>
          </a:p>
        </p:txBody>
      </p:sp>
      <p:cxnSp>
        <p:nvCxnSpPr>
          <p:cNvPr id="95" name="Straight Arrow Connector 46"/>
          <p:cNvCxnSpPr>
            <a:stCxn id="63" idx="3"/>
          </p:cNvCxnSpPr>
          <p:nvPr/>
        </p:nvCxnSpPr>
        <p:spPr bwMode="auto">
          <a:xfrm>
            <a:off x="5396964" y="4182536"/>
            <a:ext cx="0" cy="121813"/>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6" name="Straight Arrow Connector 47"/>
          <p:cNvCxnSpPr>
            <a:stCxn id="94" idx="3"/>
          </p:cNvCxnSpPr>
          <p:nvPr/>
        </p:nvCxnSpPr>
        <p:spPr bwMode="auto">
          <a:xfrm flipH="1">
            <a:off x="5796152" y="4182536"/>
            <a:ext cx="127039" cy="121813"/>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7" name="Straight Arrow Connector 48"/>
          <p:cNvCxnSpPr/>
          <p:nvPr/>
        </p:nvCxnSpPr>
        <p:spPr bwMode="auto">
          <a:xfrm flipV="1">
            <a:off x="5396964" y="3670290"/>
            <a:ext cx="0" cy="134204"/>
          </a:xfrm>
          <a:prstGeom prst="straightConnector1">
            <a:avLst/>
          </a:prstGeom>
          <a:solidFill>
            <a:schemeClr val="accent1"/>
          </a:solidFill>
          <a:ln w="9525" cap="flat" cmpd="sng" algn="ctr">
            <a:solidFill>
              <a:schemeClr val="tx1"/>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8" name="Straight Arrow Connector 49"/>
          <p:cNvCxnSpPr>
            <a:stCxn id="94" idx="1"/>
          </p:cNvCxnSpPr>
          <p:nvPr/>
        </p:nvCxnSpPr>
        <p:spPr bwMode="auto">
          <a:xfrm flipH="1" flipV="1">
            <a:off x="5796152" y="3670290"/>
            <a:ext cx="127039" cy="134204"/>
          </a:xfrm>
          <a:prstGeom prst="straightConnector1">
            <a:avLst/>
          </a:prstGeom>
          <a:solidFill>
            <a:schemeClr val="accent1"/>
          </a:solidFill>
          <a:ln w="9525" cap="flat" cmpd="sng" algn="ctr">
            <a:solidFill>
              <a:schemeClr val="tx1"/>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9" name="Rounded Rectangle 50"/>
          <p:cNvSpPr/>
          <p:nvPr/>
        </p:nvSpPr>
        <p:spPr bwMode="auto">
          <a:xfrm>
            <a:off x="2131802" y="1732809"/>
            <a:ext cx="4248472" cy="3499827"/>
          </a:xfrm>
          <a:prstGeom prst="roundRect">
            <a:avLst/>
          </a:prstGeom>
          <a:noFill/>
          <a:ln w="57150" cap="flat" cmpd="sng" algn="ctr">
            <a:solidFill>
              <a:srgbClr val="C00000"/>
            </a:solidFill>
            <a:prstDash val="solid"/>
            <a:round/>
            <a:headEnd type="none" w="med" len="med"/>
            <a:tailEnd type="triangle" w="lg" len="med"/>
          </a:ln>
          <a:effectLst/>
          <a:extLst/>
        </p:spPr>
        <p:txBody>
          <a:bodyPr vert="horz" wrap="square" lIns="72000" tIns="72000" rIns="72000" bIns="72000" numCol="1" rtlCol="0" anchor="ctr" anchorCtr="0" compatLnSpc="1">
            <a:prstTxWarp prst="textNoShape">
              <a:avLst/>
            </a:prstTxWarp>
            <a:noAutofit/>
          </a:bodyPr>
          <a:lstStyle/>
          <a:p>
            <a:pPr algn="ctr" fontAlgn="base">
              <a:lnSpc>
                <a:spcPct val="120000"/>
              </a:lnSpc>
              <a:spcBef>
                <a:spcPct val="0"/>
              </a:spcBef>
              <a:spcAft>
                <a:spcPct val="0"/>
              </a:spcAft>
            </a:pPr>
            <a:endParaRPr lang="en-GB" sz="1600" dirty="0">
              <a:solidFill>
                <a:srgbClr val="000000"/>
              </a:solidFill>
              <a:latin typeface="Verdana" pitchFamily="34" charset="0"/>
              <a:cs typeface="Arial" charset="0"/>
            </a:endParaRPr>
          </a:p>
        </p:txBody>
      </p:sp>
      <p:sp>
        <p:nvSpPr>
          <p:cNvPr id="100" name="TextBox 51"/>
          <p:cNvSpPr txBox="1"/>
          <p:nvPr/>
        </p:nvSpPr>
        <p:spPr>
          <a:xfrm>
            <a:off x="3908574" y="1601957"/>
            <a:ext cx="625492" cy="253916"/>
          </a:xfrm>
          <a:prstGeom prst="rect">
            <a:avLst/>
          </a:prstGeom>
          <a:solidFill>
            <a:schemeClr val="bg1"/>
          </a:solidFill>
        </p:spPr>
        <p:txBody>
          <a:bodyPr wrap="none" rtlCol="0">
            <a:spAutoFit/>
          </a:bodyPr>
          <a:lstStyle/>
          <a:p>
            <a:r>
              <a:rPr lang="en-GB" sz="1050" dirty="0">
                <a:solidFill>
                  <a:srgbClr val="C00000"/>
                </a:solidFill>
              </a:rPr>
              <a:t>Security</a:t>
            </a:r>
          </a:p>
        </p:txBody>
      </p:sp>
      <p:sp>
        <p:nvSpPr>
          <p:cNvPr id="101" name="TextBox 52"/>
          <p:cNvSpPr txBox="1"/>
          <p:nvPr/>
        </p:nvSpPr>
        <p:spPr>
          <a:xfrm>
            <a:off x="3948799" y="5100078"/>
            <a:ext cx="732893" cy="246221"/>
          </a:xfrm>
          <a:prstGeom prst="rect">
            <a:avLst/>
          </a:prstGeom>
          <a:solidFill>
            <a:schemeClr val="bg1"/>
          </a:solidFill>
        </p:spPr>
        <p:txBody>
          <a:bodyPr wrap="none" rtlCol="0">
            <a:spAutoFit/>
          </a:bodyPr>
          <a:lstStyle/>
          <a:p>
            <a:r>
              <a:rPr lang="en-GB" sz="1000" dirty="0">
                <a:solidFill>
                  <a:srgbClr val="C00000"/>
                </a:solidFill>
              </a:rPr>
              <a:t>protection</a:t>
            </a:r>
          </a:p>
        </p:txBody>
      </p:sp>
      <p:pic>
        <p:nvPicPr>
          <p:cNvPr id="51" name="Picture 2" descr="Afbeeldingsresultaat voor SPOR ema">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488" t="21513" r="77323" b="15652"/>
          <a:stretch/>
        </p:blipFill>
        <p:spPr bwMode="auto">
          <a:xfrm>
            <a:off x="282062" y="4890805"/>
            <a:ext cx="760480" cy="815919"/>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Afbeeldingsresultaat voor SPOR ema">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788" t="21513" r="54079" b="15652"/>
          <a:stretch/>
        </p:blipFill>
        <p:spPr bwMode="auto">
          <a:xfrm>
            <a:off x="1195177" y="4890805"/>
            <a:ext cx="718606" cy="815919"/>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Afbeeldingsresultaat voor SPOR ema">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797" t="21513" r="28128" b="15652"/>
          <a:stretch/>
        </p:blipFill>
        <p:spPr bwMode="auto">
          <a:xfrm>
            <a:off x="188240" y="5706723"/>
            <a:ext cx="914488" cy="815919"/>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Afbeeldingsresultaat voor SPOR ema">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5404" t="21513" r="2647" b="15652"/>
          <a:stretch/>
        </p:blipFill>
        <p:spPr bwMode="auto">
          <a:xfrm>
            <a:off x="1124463" y="5706723"/>
            <a:ext cx="869885" cy="815919"/>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p:cNvSpPr txBox="1"/>
          <p:nvPr/>
        </p:nvSpPr>
        <p:spPr>
          <a:xfrm>
            <a:off x="2195737" y="5401216"/>
            <a:ext cx="6832686" cy="1477328"/>
          </a:xfrm>
          <a:prstGeom prst="rect">
            <a:avLst/>
          </a:prstGeom>
          <a:noFill/>
        </p:spPr>
        <p:txBody>
          <a:bodyPr wrap="square" rtlCol="0">
            <a:spAutoFit/>
          </a:bodyPr>
          <a:lstStyle/>
          <a:p>
            <a:r>
              <a:rPr lang="en-US" b="1" dirty="0" smtClean="0">
                <a:solidFill>
                  <a:srgbClr val="00B0F0"/>
                </a:solidFill>
              </a:rPr>
              <a:t>S= </a:t>
            </a:r>
            <a:r>
              <a:rPr lang="en-US" dirty="0" smtClean="0"/>
              <a:t>Identification </a:t>
            </a:r>
            <a:r>
              <a:rPr lang="en-US" dirty="0"/>
              <a:t>of </a:t>
            </a:r>
            <a:r>
              <a:rPr lang="en-US" dirty="0" smtClean="0"/>
              <a:t>Ingredients; </a:t>
            </a:r>
            <a:r>
              <a:rPr lang="en-US" b="1" dirty="0" smtClean="0">
                <a:solidFill>
                  <a:srgbClr val="00B0F0"/>
                </a:solidFill>
              </a:rPr>
              <a:t>P= </a:t>
            </a:r>
            <a:r>
              <a:rPr lang="en-US" dirty="0" smtClean="0"/>
              <a:t>Identification </a:t>
            </a:r>
            <a:r>
              <a:rPr lang="en-US" dirty="0"/>
              <a:t>medicinal products in accordance with EU Directives and </a:t>
            </a:r>
            <a:r>
              <a:rPr lang="en-US" dirty="0" smtClean="0"/>
              <a:t>Guidelines;</a:t>
            </a:r>
            <a:endParaRPr lang="en-US" dirty="0"/>
          </a:p>
          <a:p>
            <a:r>
              <a:rPr lang="en-US" b="1" dirty="0" smtClean="0">
                <a:solidFill>
                  <a:srgbClr val="00B0F0"/>
                </a:solidFill>
              </a:rPr>
              <a:t>O= </a:t>
            </a:r>
            <a:r>
              <a:rPr lang="en-US" dirty="0" smtClean="0"/>
              <a:t>Names</a:t>
            </a:r>
            <a:r>
              <a:rPr lang="en-US" dirty="0"/>
              <a:t>, address, Geographic </a:t>
            </a:r>
            <a:r>
              <a:rPr lang="en-US" dirty="0" smtClean="0"/>
              <a:t>location; </a:t>
            </a:r>
            <a:r>
              <a:rPr lang="en-US" dirty="0" smtClean="0">
                <a:solidFill>
                  <a:srgbClr val="00B0F0"/>
                </a:solidFill>
              </a:rPr>
              <a:t>R= </a:t>
            </a:r>
            <a:r>
              <a:rPr lang="en-US" dirty="0" smtClean="0"/>
              <a:t>List </a:t>
            </a:r>
            <a:r>
              <a:rPr lang="en-US" dirty="0"/>
              <a:t>of terms (‘controlled vocabularies’) to describe product attributes</a:t>
            </a:r>
            <a:endParaRPr lang="en-GB" dirty="0"/>
          </a:p>
          <a:p>
            <a:endParaRPr lang="en-US" dirty="0"/>
          </a:p>
        </p:txBody>
      </p:sp>
      <p:pic>
        <p:nvPicPr>
          <p:cNvPr id="10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97" y="44624"/>
            <a:ext cx="936104"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73594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099127" y="44624"/>
            <a:ext cx="4626232" cy="900000"/>
          </a:xfrm>
        </p:spPr>
        <p:txBody>
          <a:bodyPr/>
          <a:lstStyle/>
          <a:p>
            <a:r>
              <a:rPr lang="nl-NL" sz="2800" dirty="0" smtClean="0">
                <a:latin typeface="Arial" panose="020B0604020202020204" pitchFamily="34" charset="0"/>
                <a:cs typeface="Arial" panose="020B0604020202020204" pitchFamily="34" charset="0"/>
              </a:rPr>
              <a:t>Outline of the Presentation</a:t>
            </a:r>
            <a:endParaRPr lang="en-US" sz="2800" dirty="0">
              <a:latin typeface="Arial" panose="020B0604020202020204" pitchFamily="34" charset="0"/>
              <a:cs typeface="Arial" panose="020B0604020202020204" pitchFamily="34" charset="0"/>
            </a:endParaRPr>
          </a:p>
        </p:txBody>
      </p:sp>
      <p:sp>
        <p:nvSpPr>
          <p:cNvPr id="6" name="Tijdelijke aanduiding voor dianummer 5"/>
          <p:cNvSpPr>
            <a:spLocks noGrp="1"/>
          </p:cNvSpPr>
          <p:nvPr>
            <p:ph type="sldNum" sz="quarter" idx="4"/>
          </p:nvPr>
        </p:nvSpPr>
        <p:spPr/>
        <p:txBody>
          <a:bodyPr/>
          <a:lstStyle/>
          <a:p>
            <a:fld id="{A723241F-5B6B-4100-BE5A-F21894325AA6}" type="slidenum">
              <a:rPr lang="nl-NL" smtClean="0"/>
              <a:pPr/>
              <a:t>2</a:t>
            </a:fld>
            <a:endParaRPr lang="nl-NL" dirty="0"/>
          </a:p>
        </p:txBody>
      </p:sp>
      <p:pic>
        <p:nvPicPr>
          <p:cNvPr id="11" name="Tijdelijke aanduiding voor inhoud 10"/>
          <p:cNvPicPr>
            <a:picLocks noGrp="1"/>
          </p:cNvPicPr>
          <p:nvPr>
            <p:ph idx="1"/>
          </p:nvPr>
        </p:nvPicPr>
        <p:blipFill rotWithShape="1">
          <a:blip r:embed="rId3"/>
          <a:srcRect l="8280" r="16114"/>
          <a:stretch/>
        </p:blipFill>
        <p:spPr bwMode="auto">
          <a:xfrm>
            <a:off x="179512" y="1484784"/>
            <a:ext cx="1584176" cy="1800200"/>
          </a:xfrm>
          <a:prstGeom prst="rect">
            <a:avLst/>
          </a:prstGeom>
          <a:ln>
            <a:noFill/>
          </a:ln>
          <a:extLst>
            <a:ext uri="{53640926-AAD7-44D8-BBD7-CCE9431645EC}">
              <a14:shadowObscured xmlns:a14="http://schemas.microsoft.com/office/drawing/2010/main"/>
            </a:ext>
          </a:extLst>
        </p:spPr>
      </p:pic>
      <p:sp>
        <p:nvSpPr>
          <p:cNvPr id="10" name="Tekstvak 9"/>
          <p:cNvSpPr txBox="1"/>
          <p:nvPr/>
        </p:nvSpPr>
        <p:spPr>
          <a:xfrm>
            <a:off x="1763688" y="1412776"/>
            <a:ext cx="2304256" cy="2339102"/>
          </a:xfrm>
          <a:prstGeom prst="rect">
            <a:avLst/>
          </a:prstGeom>
          <a:noFill/>
        </p:spPr>
        <p:txBody>
          <a:bodyPr wrap="square" rtlCol="0">
            <a:spAutoFit/>
          </a:bodyPr>
          <a:lstStyle/>
          <a:p>
            <a:r>
              <a:rPr lang="nl-NL" sz="1600" b="1" dirty="0">
                <a:latin typeface="Cambria" panose="02040503050406030204" pitchFamily="18" charset="0"/>
              </a:rPr>
              <a:t>Ing. Ciska Matai, presenter</a:t>
            </a:r>
            <a:r>
              <a:rPr lang="nl-NL" sz="1600" dirty="0">
                <a:latin typeface="Cambria" panose="02040503050406030204" pitchFamily="18" charset="0"/>
              </a:rPr>
              <a:t/>
            </a:r>
            <a:br>
              <a:rPr lang="nl-NL" sz="1600" dirty="0">
                <a:latin typeface="Cambria" panose="02040503050406030204" pitchFamily="18" charset="0"/>
              </a:rPr>
            </a:br>
            <a:r>
              <a:rPr lang="nl-NL" sz="1600" dirty="0">
                <a:latin typeface="Arial" panose="020B0604020202020204" pitchFamily="34" charset="0"/>
                <a:cs typeface="Arial" panose="020B0604020202020204" pitchFamily="34" charset="0"/>
              </a:rPr>
              <a:t>CBG-MEB</a:t>
            </a:r>
            <a:br>
              <a:rPr lang="nl-NL"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Quality Department,  </a:t>
            </a:r>
            <a:r>
              <a:rPr lang="en-US" sz="1600" dirty="0" smtClean="0">
                <a:latin typeface="Arial" panose="020B0604020202020204" pitchFamily="34" charset="0"/>
                <a:cs typeface="Arial" panose="020B0604020202020204" pitchFamily="34" charset="0"/>
              </a:rPr>
              <a:t/>
            </a:r>
            <a:br>
              <a:rPr lang="en-US" sz="1600" dirty="0" smtClean="0">
                <a:latin typeface="Arial" panose="020B0604020202020204" pitchFamily="34" charset="0"/>
                <a:cs typeface="Arial" panose="020B0604020202020204" pitchFamily="34" charset="0"/>
              </a:rPr>
            </a:br>
            <a:r>
              <a:rPr lang="en-US" sz="1600" dirty="0" smtClean="0">
                <a:latin typeface="Arial" panose="020B0604020202020204" pitchFamily="34" charset="0"/>
                <a:cs typeface="Arial" panose="020B0604020202020204" pitchFamily="34" charset="0"/>
              </a:rPr>
              <a:t>Substance </a:t>
            </a:r>
            <a:r>
              <a:rPr lang="en-US" sz="1600" dirty="0">
                <a:latin typeface="Arial" panose="020B0604020202020204" pitchFamily="34" charset="0"/>
                <a:cs typeface="Arial" panose="020B0604020202020204" pitchFamily="34" charset="0"/>
              </a:rPr>
              <a:t>&amp; Medicinal </a:t>
            </a:r>
            <a:r>
              <a:rPr lang="en-US" sz="1600" dirty="0" smtClean="0">
                <a:latin typeface="Arial" panose="020B0604020202020204" pitchFamily="34" charset="0"/>
                <a:cs typeface="Arial" panose="020B0604020202020204" pitchFamily="34" charset="0"/>
              </a:rPr>
              <a:t/>
            </a:r>
            <a:br>
              <a:rPr lang="en-US" sz="1600" dirty="0" smtClean="0">
                <a:latin typeface="Arial" panose="020B0604020202020204" pitchFamily="34" charset="0"/>
                <a:cs typeface="Arial" panose="020B0604020202020204" pitchFamily="34" charset="0"/>
              </a:rPr>
            </a:br>
            <a:r>
              <a:rPr lang="en-US" sz="1600" dirty="0" smtClean="0">
                <a:latin typeface="Arial" panose="020B0604020202020204" pitchFamily="34" charset="0"/>
                <a:cs typeface="Arial" panose="020B0604020202020204" pitchFamily="34" charset="0"/>
              </a:rPr>
              <a:t>Product </a:t>
            </a:r>
            <a:r>
              <a:rPr lang="en-US" sz="1600" dirty="0">
                <a:latin typeface="Arial" panose="020B0604020202020204" pitchFamily="34" charset="0"/>
                <a:cs typeface="Arial" panose="020B0604020202020204" pitchFamily="34" charset="0"/>
              </a:rPr>
              <a:t>Registration System </a:t>
            </a:r>
          </a:p>
          <a:p>
            <a:r>
              <a:rPr lang="en-US" sz="1600" dirty="0">
                <a:latin typeface="Cambria" panose="02040503050406030204" pitchFamily="18" charset="0"/>
              </a:rPr>
              <a:t> </a:t>
            </a:r>
          </a:p>
          <a:p>
            <a:endParaRPr lang="en-US" dirty="0"/>
          </a:p>
        </p:txBody>
      </p:sp>
      <p:sp>
        <p:nvSpPr>
          <p:cNvPr id="14" name="Tekstvak 13"/>
          <p:cNvSpPr txBox="1"/>
          <p:nvPr/>
        </p:nvSpPr>
        <p:spPr>
          <a:xfrm>
            <a:off x="107504" y="3356992"/>
            <a:ext cx="8784976" cy="3939540"/>
          </a:xfrm>
          <a:prstGeom prst="rect">
            <a:avLst/>
          </a:prstGeom>
          <a:noFill/>
        </p:spPr>
        <p:txBody>
          <a:bodyPr wrap="square" rtlCol="0">
            <a:spAutoFit/>
          </a:bodyPr>
          <a:lstStyle/>
          <a:p>
            <a:pPr marL="285750" indent="-285750">
              <a:buFont typeface="Wingdings" panose="05000000000000000000" pitchFamily="2" charset="2"/>
              <a:buChar char="Ø"/>
            </a:pPr>
            <a:r>
              <a:rPr lang="nl-NL" dirty="0" smtClean="0">
                <a:latin typeface="Arial" panose="020B0604020202020204" pitchFamily="34" charset="0"/>
                <a:cs typeface="Arial" panose="020B0604020202020204" pitchFamily="34" charset="0"/>
              </a:rPr>
              <a:t>The GInAS project, started in 2013</a:t>
            </a:r>
            <a:r>
              <a:rPr lang="nl-NL" dirty="0" smtClean="0">
                <a:latin typeface="Arial" panose="020B0604020202020204" pitchFamily="34" charset="0"/>
                <a:cs typeface="Arial" panose="020B0604020202020204" pitchFamily="34" charset="0"/>
              </a:rPr>
              <a:t/>
            </a:r>
            <a:br>
              <a:rPr lang="nl-NL" dirty="0" smtClean="0">
                <a:latin typeface="Arial" panose="020B0604020202020204" pitchFamily="34" charset="0"/>
                <a:cs typeface="Arial" panose="020B0604020202020204" pitchFamily="34" charset="0"/>
              </a:rPr>
            </a:br>
            <a:endParaRPr lang="nl-NL" dirty="0" smtClean="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nl-NL" dirty="0" smtClean="0">
                <a:latin typeface="Arial" panose="020B0604020202020204" pitchFamily="34" charset="0"/>
                <a:cs typeface="Arial" panose="020B0604020202020204" pitchFamily="34" charset="0"/>
              </a:rPr>
              <a:t>IDMP Suite; Set of 5 standards and 4 Technical Specifications finalised with the ISO Award 2018 on the 30th Plenary Meeting, October 2018, Paestum Italy.</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Scope </a:t>
            </a:r>
            <a:r>
              <a:rPr lang="en-US" dirty="0">
                <a:latin typeface="Arial" panose="020B0604020202020204" pitchFamily="34" charset="0"/>
                <a:cs typeface="Arial" panose="020B0604020202020204" pitchFamily="34" charset="0"/>
              </a:rPr>
              <a:t>of IDMP Substance Standard and Implementation Guide, which is key for </a:t>
            </a:r>
            <a:r>
              <a:rPr lang="en-US" dirty="0" smtClean="0">
                <a:latin typeface="Arial" panose="020B0604020202020204" pitchFamily="34" charset="0"/>
                <a:cs typeface="Arial" panose="020B0604020202020204" pitchFamily="34" charset="0"/>
              </a:rPr>
              <a:t>unique Substance </a:t>
            </a:r>
            <a:r>
              <a:rPr lang="en-US" dirty="0">
                <a:latin typeface="Arial" panose="020B0604020202020204" pitchFamily="34" charset="0"/>
                <a:cs typeface="Arial" panose="020B0604020202020204" pitchFamily="34" charset="0"/>
              </a:rPr>
              <a:t>i</a:t>
            </a:r>
            <a:r>
              <a:rPr lang="en-US" dirty="0" smtClean="0">
                <a:latin typeface="Arial" panose="020B0604020202020204" pitchFamily="34" charset="0"/>
                <a:cs typeface="Arial" panose="020B0604020202020204" pitchFamily="34" charset="0"/>
              </a:rPr>
              <a:t>dentification and good </a:t>
            </a:r>
            <a:r>
              <a:rPr lang="en-US" dirty="0">
                <a:latin typeface="Arial" panose="020B0604020202020204" pitchFamily="34" charset="0"/>
                <a:cs typeface="Arial" panose="020B0604020202020204" pitchFamily="34" charset="0"/>
              </a:rPr>
              <a:t>Substance management</a:t>
            </a:r>
            <a:r>
              <a:rPr lang="nl-NL" dirty="0" smtClean="0">
                <a:latin typeface="Arial" panose="020B0604020202020204" pitchFamily="34" charset="0"/>
                <a:cs typeface="Arial" panose="020B0604020202020204" pitchFamily="34" charset="0"/>
              </a:rPr>
              <a:t/>
            </a:r>
            <a:br>
              <a:rPr lang="nl-NL" dirty="0" smtClean="0">
                <a:latin typeface="Arial" panose="020B0604020202020204" pitchFamily="34" charset="0"/>
                <a:cs typeface="Arial" panose="020B0604020202020204" pitchFamily="34" charset="0"/>
              </a:rPr>
            </a:br>
            <a:endParaRPr lang="nl-NL" dirty="0" smtClean="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nl-NL" dirty="0">
                <a:latin typeface="Arial" panose="020B0604020202020204" pitchFamily="34" charset="0"/>
                <a:cs typeface="Arial" panose="020B0604020202020204" pitchFamily="34" charset="0"/>
              </a:rPr>
              <a:t>Work in process on the future development of the ISO 11238 Substance Standard and ISO/TS 19844 Implementation Guide; Examples</a:t>
            </a:r>
          </a:p>
          <a:p>
            <a:pPr marL="285750" indent="-285750">
              <a:buFont typeface="Wingdings" panose="05000000000000000000" pitchFamily="2" charset="2"/>
              <a:buChar char="Ø"/>
            </a:pPr>
            <a:endParaRPr lang="nl-NL" dirty="0" smtClean="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nl-NL" dirty="0" smtClean="0">
                <a:latin typeface="Arial" panose="020B0604020202020204" pitchFamily="34" charset="0"/>
                <a:cs typeface="Arial" panose="020B0604020202020204" pitchFamily="34" charset="0"/>
              </a:rPr>
              <a:t>GSRS </a:t>
            </a:r>
            <a:r>
              <a:rPr lang="nl-NL" dirty="0" smtClean="0">
                <a:latin typeface="Arial" panose="020B0604020202020204" pitchFamily="34" charset="0"/>
                <a:cs typeface="Arial" panose="020B0604020202020204" pitchFamily="34" charset="0"/>
              </a:rPr>
              <a:t>software and Europe</a:t>
            </a:r>
            <a:r>
              <a:rPr lang="nl-NL" dirty="0" smtClean="0">
                <a:latin typeface="Arial" panose="020B0604020202020204" pitchFamily="34" charset="0"/>
                <a:cs typeface="Arial" panose="020B0604020202020204" pitchFamily="34" charset="0"/>
              </a:rPr>
              <a:t/>
            </a:r>
            <a:br>
              <a:rPr lang="nl-NL" dirty="0" smtClean="0">
                <a:latin typeface="Arial" panose="020B0604020202020204" pitchFamily="34" charset="0"/>
                <a:cs typeface="Arial" panose="020B0604020202020204" pitchFamily="34" charset="0"/>
              </a:rPr>
            </a:br>
            <a:endParaRPr lang="nl-NL" dirty="0" smtClean="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endParaRPr lang="nl-NL" dirty="0" smtClean="0">
              <a:latin typeface="Cambria" panose="02040503050406030204" pitchFamily="18" charset="0"/>
            </a:endParaRPr>
          </a:p>
          <a:p>
            <a:pPr marL="285750" indent="-285750">
              <a:buFont typeface="Wingdings" panose="05000000000000000000" pitchFamily="2" charset="2"/>
              <a:buChar char="Ø"/>
            </a:pPr>
            <a:endParaRPr lang="en-US" sz="1600" dirty="0">
              <a:latin typeface="Cambria" panose="02040503050406030204" pitchFamily="18" charset="0"/>
            </a:endParaRPr>
          </a:p>
        </p:txBody>
      </p:sp>
      <p:pic>
        <p:nvPicPr>
          <p:cNvPr id="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2243" y="1412776"/>
            <a:ext cx="1538266" cy="1872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kstvak 3"/>
          <p:cNvSpPr txBox="1"/>
          <p:nvPr/>
        </p:nvSpPr>
        <p:spPr>
          <a:xfrm>
            <a:off x="6156176" y="1340768"/>
            <a:ext cx="2736304" cy="2585323"/>
          </a:xfrm>
          <a:prstGeom prst="rect">
            <a:avLst/>
          </a:prstGeom>
          <a:noFill/>
        </p:spPr>
        <p:txBody>
          <a:bodyPr wrap="square" rtlCol="0">
            <a:spAutoFit/>
          </a:bodyPr>
          <a:lstStyle/>
          <a:p>
            <a:r>
              <a:rPr lang="nl-NL" sz="1600" b="1" dirty="0" smtClean="0">
                <a:latin typeface="Cambria" panose="02040503050406030204" pitchFamily="18" charset="0"/>
              </a:rPr>
              <a:t>Drs. Herman Diederik,  presenter</a:t>
            </a:r>
            <a:r>
              <a:rPr lang="nl-NL" dirty="0">
                <a:latin typeface="Cambria" panose="02040503050406030204" pitchFamily="18" charset="0"/>
              </a:rPr>
              <a:t/>
            </a:r>
            <a:br>
              <a:rPr lang="nl-NL" dirty="0">
                <a:latin typeface="Cambria" panose="02040503050406030204" pitchFamily="18" charset="0"/>
              </a:rPr>
            </a:br>
            <a:r>
              <a:rPr lang="nl-NL" sz="1600" dirty="0">
                <a:latin typeface="Arial" panose="020B0604020202020204" pitchFamily="34" charset="0"/>
                <a:cs typeface="Arial" panose="020B0604020202020204" pitchFamily="34" charset="0"/>
              </a:rPr>
              <a:t>CBG-MEB</a:t>
            </a:r>
            <a:br>
              <a:rPr lang="nl-NL" sz="1600" dirty="0">
                <a:latin typeface="Arial" panose="020B0604020202020204" pitchFamily="34" charset="0"/>
                <a:cs typeface="Arial" panose="020B0604020202020204" pitchFamily="34" charset="0"/>
              </a:rPr>
            </a:br>
            <a:r>
              <a:rPr lang="nl-NL" sz="1600" dirty="0">
                <a:latin typeface="Arial" panose="020B0604020202020204" pitchFamily="34" charset="0"/>
                <a:cs typeface="Arial" panose="020B0604020202020204" pitchFamily="34" charset="0"/>
              </a:rPr>
              <a:t>Operational </a:t>
            </a:r>
            <a:r>
              <a:rPr lang="nl-NL" sz="1600" dirty="0" smtClean="0">
                <a:latin typeface="Arial" panose="020B0604020202020204" pitchFamily="34" charset="0"/>
                <a:cs typeface="Arial" panose="020B0604020202020204" pitchFamily="34" charset="0"/>
              </a:rPr>
              <a:t>Management </a:t>
            </a:r>
            <a:r>
              <a:rPr lang="en-US" sz="1600" dirty="0" smtClean="0">
                <a:latin typeface="Arial" panose="020B0604020202020204" pitchFamily="34" charset="0"/>
                <a:cs typeface="Arial" panose="020B0604020202020204" pitchFamily="34" charset="0"/>
              </a:rPr>
              <a:t>Department,</a:t>
            </a:r>
            <a:r>
              <a:rPr lang="en-US" sz="1600" dirty="0">
                <a:latin typeface="Arial" panose="020B0604020202020204" pitchFamily="34" charset="0"/>
                <a:cs typeface="Arial" panose="020B0604020202020204" pitchFamily="34" charset="0"/>
              </a:rPr>
              <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Scientific lead EU-Substance Registration System</a:t>
            </a:r>
          </a:p>
          <a:p>
            <a:endParaRPr lang="en-US" sz="1600" dirty="0">
              <a:latin typeface="Cambria" panose="02040503050406030204" pitchFamily="18" charset="0"/>
            </a:endParaRPr>
          </a:p>
          <a:p>
            <a:endParaRPr lang="en-US" dirty="0"/>
          </a:p>
        </p:txBody>
      </p:sp>
      <p:pic>
        <p:nvPicPr>
          <p:cNvPr id="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96" y="44624"/>
            <a:ext cx="864096"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88684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2051720" y="36000"/>
            <a:ext cx="5058280" cy="900000"/>
          </a:xfrm>
        </p:spPr>
        <p:txBody>
          <a:bodyPr/>
          <a:lstStyle/>
          <a:p>
            <a:r>
              <a:rPr lang="en-US" altLang="en-US" sz="2800" dirty="0">
                <a:latin typeface="Cambria" panose="02040503050406030204" pitchFamily="18" charset="0"/>
              </a:rPr>
              <a:t>Why and What?</a:t>
            </a:r>
            <a:endParaRPr lang="en-US" sz="2800" dirty="0">
              <a:latin typeface="Cambria" panose="02040503050406030204" pitchFamily="18" charset="0"/>
            </a:endParaRPr>
          </a:p>
        </p:txBody>
      </p:sp>
      <p:sp>
        <p:nvSpPr>
          <p:cNvPr id="4" name="Tijdelijke aanduiding voor dianummer 3"/>
          <p:cNvSpPr>
            <a:spLocks noGrp="1"/>
          </p:cNvSpPr>
          <p:nvPr>
            <p:ph type="sldNum" sz="quarter" idx="4"/>
          </p:nvPr>
        </p:nvSpPr>
        <p:spPr/>
        <p:txBody>
          <a:bodyPr/>
          <a:lstStyle/>
          <a:p>
            <a:pPr>
              <a:defRPr/>
            </a:pPr>
            <a:fld id="{7A4271C0-55B8-4F3B-AAA0-45B87FC13E52}" type="slidenum">
              <a:rPr lang="en-GB" altLang="en-US" smtClean="0">
                <a:solidFill>
                  <a:srgbClr val="000000"/>
                </a:solidFill>
              </a:rPr>
              <a:pPr>
                <a:defRPr/>
              </a:pPr>
              <a:t>20</a:t>
            </a:fld>
            <a:endParaRPr lang="en-GB" altLang="en-US" dirty="0">
              <a:solidFill>
                <a:srgbClr val="000000"/>
              </a:solidFill>
            </a:endParaRPr>
          </a:p>
        </p:txBody>
      </p:sp>
      <p:sp>
        <p:nvSpPr>
          <p:cNvPr id="10" name="Content Placeholder 2">
            <a:extLst>
              <a:ext uri="{FF2B5EF4-FFF2-40B4-BE49-F238E27FC236}"/>
            </a:extLst>
          </p:cNvPr>
          <p:cNvSpPr>
            <a:spLocks noGrp="1"/>
          </p:cNvSpPr>
          <p:nvPr>
            <p:ph idx="1"/>
          </p:nvPr>
        </p:nvSpPr>
        <p:spPr>
          <a:xfrm>
            <a:off x="395552" y="1772816"/>
            <a:ext cx="8423275" cy="3960283"/>
          </a:xfrm>
        </p:spPr>
        <p:txBody>
          <a:bodyPr/>
          <a:lstStyle/>
          <a:p>
            <a:pPr>
              <a:defRPr/>
            </a:pPr>
            <a:r>
              <a:rPr lang="en-US" sz="2400" b="1" dirty="0">
                <a:solidFill>
                  <a:srgbClr val="0070C0"/>
                </a:solidFill>
                <a:latin typeface="Cambria" panose="02040503050406030204" pitchFamily="18" charset="0"/>
                <a:ea typeface="+mj-ea"/>
                <a:cs typeface="+mj-cs"/>
              </a:rPr>
              <a:t>Why?</a:t>
            </a:r>
          </a:p>
          <a:p>
            <a:pPr>
              <a:defRPr/>
            </a:pPr>
            <a:r>
              <a:rPr lang="en-US" sz="2400" dirty="0">
                <a:latin typeface="Cambria" panose="02040503050406030204" pitchFamily="18" charset="0"/>
              </a:rPr>
              <a:t>There is no EU wide list of substances of adequate quality for use in regulatory use cases, leading to errors in submissions, rework by assessors and duplication of substance expert work across the network.</a:t>
            </a:r>
          </a:p>
          <a:p>
            <a:pPr>
              <a:defRPr/>
            </a:pPr>
            <a:endParaRPr lang="en-US" sz="2400" dirty="0">
              <a:latin typeface="+mj-lt"/>
            </a:endParaRPr>
          </a:p>
          <a:p>
            <a:pPr>
              <a:defRPr/>
            </a:pPr>
            <a:r>
              <a:rPr lang="en-US" sz="2800" b="1" dirty="0">
                <a:solidFill>
                  <a:srgbClr val="0070C0"/>
                </a:solidFill>
                <a:latin typeface="Cambria" panose="02040503050406030204" pitchFamily="18" charset="0"/>
                <a:ea typeface="+mj-ea"/>
                <a:cs typeface="+mj-cs"/>
              </a:rPr>
              <a:t>What?</a:t>
            </a:r>
          </a:p>
          <a:p>
            <a:pPr>
              <a:defRPr/>
            </a:pPr>
            <a:r>
              <a:rPr lang="en-US" sz="2400" dirty="0">
                <a:solidFill>
                  <a:schemeClr val="tx1"/>
                </a:solidFill>
                <a:latin typeface="Cambria" panose="02040503050406030204" pitchFamily="18" charset="0"/>
              </a:rPr>
              <a:t>This project proposes to install an EU Network wide substances database (based on IDMP standards), governed by a group of NCA substance experts (=Substance Validation Group), who ensure data quality is fit for use.</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7" y="44624"/>
            <a:ext cx="936104"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8645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sz="2800" dirty="0" smtClean="0"/>
              <a:t>Outcome of the EU-SRS Project</a:t>
            </a:r>
            <a:endParaRPr lang="nl-NL" sz="2800" dirty="0"/>
          </a:p>
        </p:txBody>
      </p:sp>
      <p:sp>
        <p:nvSpPr>
          <p:cNvPr id="4" name="Tijdelijke aanduiding voor afbeelding 3"/>
          <p:cNvSpPr>
            <a:spLocks noGrp="1"/>
          </p:cNvSpPr>
          <p:nvPr>
            <p:ph type="pic" sz="quarter" idx="10"/>
          </p:nvPr>
        </p:nvSpPr>
        <p:spPr/>
      </p:sp>
      <p:sp>
        <p:nvSpPr>
          <p:cNvPr id="5" name="Tijdelijke aanduiding voor afbeelding 4"/>
          <p:cNvSpPr>
            <a:spLocks noGrp="1"/>
          </p:cNvSpPr>
          <p:nvPr>
            <p:ph type="pic" sz="quarter" idx="11"/>
          </p:nvPr>
        </p:nvSpPr>
        <p:spPr/>
      </p:sp>
      <p:pic>
        <p:nvPicPr>
          <p:cNvPr id="6" name="Picture 5">
            <a:extLst>
              <a:ext uri="{FF2B5EF4-FFF2-40B4-BE49-F238E27FC236}">
                <a16:creationId xmlns="" xmlns:a16="http://schemas.microsoft.com/office/drawing/2014/main" id="{94D1116A-6C5E-244B-998C-47E467DD48E0}"/>
              </a:ext>
            </a:extLst>
          </p:cNvPr>
          <p:cNvPicPr>
            <a:picLocks noChangeAspect="1"/>
          </p:cNvPicPr>
          <p:nvPr/>
        </p:nvPicPr>
        <p:blipFill rotWithShape="1">
          <a:blip r:embed="rId3"/>
          <a:srcRect t="22060"/>
          <a:stretch/>
        </p:blipFill>
        <p:spPr>
          <a:xfrm>
            <a:off x="19633" y="1628800"/>
            <a:ext cx="9144000" cy="4795830"/>
          </a:xfrm>
          <a:prstGeom prst="rect">
            <a:avLst/>
          </a:prstGeom>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97" y="44624"/>
            <a:ext cx="936104"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hthoek 7"/>
          <p:cNvSpPr/>
          <p:nvPr/>
        </p:nvSpPr>
        <p:spPr>
          <a:xfrm>
            <a:off x="179512" y="6474822"/>
            <a:ext cx="393056" cy="338554"/>
          </a:xfrm>
          <a:prstGeom prst="rect">
            <a:avLst/>
          </a:prstGeom>
        </p:spPr>
        <p:txBody>
          <a:bodyPr wrap="none">
            <a:spAutoFit/>
          </a:bodyPr>
          <a:lstStyle/>
          <a:p>
            <a:r>
              <a:rPr lang="en-GB" altLang="en-US" sz="1600" dirty="0" smtClean="0">
                <a:solidFill>
                  <a:srgbClr val="000000"/>
                </a:solidFill>
              </a:rPr>
              <a:t>25</a:t>
            </a:r>
            <a:endParaRPr lang="nl-NL" sz="1600" dirty="0"/>
          </a:p>
        </p:txBody>
      </p:sp>
    </p:spTree>
    <p:extLst>
      <p:ext uri="{BB962C8B-B14F-4D97-AF65-F5344CB8AC3E}">
        <p14:creationId xmlns:p14="http://schemas.microsoft.com/office/powerpoint/2010/main" val="8332603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B92F6967-B741-6E44-B9BE-B067F1FEBE63}"/>
              </a:ext>
            </a:extLst>
          </p:cNvPr>
          <p:cNvSpPr>
            <a:spLocks noGrp="1"/>
          </p:cNvSpPr>
          <p:nvPr>
            <p:ph idx="1"/>
          </p:nvPr>
        </p:nvSpPr>
        <p:spPr>
          <a:xfrm>
            <a:off x="210081" y="4475179"/>
            <a:ext cx="8835081" cy="2148831"/>
          </a:xfrm>
        </p:spPr>
        <p:txBody>
          <a:bodyPr/>
          <a:lstStyle/>
          <a:p>
            <a:pPr lvl="1">
              <a:lnSpc>
                <a:spcPct val="100000"/>
              </a:lnSpc>
              <a:buClr>
                <a:srgbClr val="000000"/>
              </a:buClr>
              <a:defRPr/>
            </a:pPr>
            <a:r>
              <a:rPr lang="nl-NL" altLang="en-US" sz="2000" b="1" dirty="0"/>
              <a:t>In the first Iteration EU-SRS database will focus on structurally diverse substances:</a:t>
            </a:r>
          </a:p>
          <a:p>
            <a:pPr marL="476250" lvl="2" indent="-285750">
              <a:lnSpc>
                <a:spcPct val="100000"/>
              </a:lnSpc>
              <a:buClr>
                <a:srgbClr val="144196"/>
              </a:buClr>
              <a:buFont typeface="Arial" panose="020B0604020202020204" pitchFamily="34" charset="0"/>
              <a:buChar char="•"/>
              <a:defRPr/>
            </a:pPr>
            <a:r>
              <a:rPr lang="nl-NL" altLang="en-US" sz="1600" dirty="0">
                <a:solidFill>
                  <a:srgbClr val="0070C0"/>
                </a:solidFill>
              </a:rPr>
              <a:t>Vaccines</a:t>
            </a:r>
          </a:p>
          <a:p>
            <a:pPr marL="476250" lvl="2" indent="-285750">
              <a:lnSpc>
                <a:spcPct val="100000"/>
              </a:lnSpc>
              <a:buClr>
                <a:srgbClr val="144196"/>
              </a:buClr>
              <a:buFont typeface="Arial" panose="020B0604020202020204" pitchFamily="34" charset="0"/>
              <a:buChar char="•"/>
              <a:defRPr/>
            </a:pPr>
            <a:r>
              <a:rPr lang="nl-NL" altLang="en-US" sz="1600" dirty="0">
                <a:solidFill>
                  <a:srgbClr val="0070C0"/>
                </a:solidFill>
              </a:rPr>
              <a:t>Biologicals (e.g.monoclonal antibodies, plasma-derived substances)</a:t>
            </a:r>
          </a:p>
          <a:p>
            <a:pPr marL="476250" lvl="2" indent="-285750">
              <a:lnSpc>
                <a:spcPct val="100000"/>
              </a:lnSpc>
              <a:buClr>
                <a:srgbClr val="144196"/>
              </a:buClr>
              <a:buFont typeface="Arial" panose="020B0604020202020204" pitchFamily="34" charset="0"/>
              <a:buChar char="•"/>
              <a:defRPr/>
            </a:pPr>
            <a:r>
              <a:rPr lang="nl-NL" altLang="en-US" sz="1600" dirty="0">
                <a:solidFill>
                  <a:srgbClr val="0070C0"/>
                </a:solidFill>
              </a:rPr>
              <a:t>Herbals</a:t>
            </a:r>
          </a:p>
          <a:p>
            <a:pPr marL="476250" lvl="2" indent="-285750">
              <a:lnSpc>
                <a:spcPct val="100000"/>
              </a:lnSpc>
              <a:buClr>
                <a:srgbClr val="144196"/>
              </a:buClr>
              <a:buFont typeface="Arial" panose="020B0604020202020204" pitchFamily="34" charset="0"/>
              <a:buChar char="•"/>
              <a:defRPr/>
            </a:pPr>
            <a:r>
              <a:rPr lang="nl-NL" altLang="en-US" sz="1600" dirty="0">
                <a:solidFill>
                  <a:srgbClr val="0070C0"/>
                </a:solidFill>
              </a:rPr>
              <a:t>Homeopathics</a:t>
            </a:r>
          </a:p>
          <a:p>
            <a:pPr marL="476250" lvl="2" indent="-285750">
              <a:lnSpc>
                <a:spcPct val="100000"/>
              </a:lnSpc>
              <a:buClr>
                <a:srgbClr val="144196"/>
              </a:buClr>
              <a:buFont typeface="Arial" panose="020B0604020202020204" pitchFamily="34" charset="0"/>
              <a:buChar char="•"/>
              <a:defRPr/>
            </a:pPr>
            <a:r>
              <a:rPr lang="nl-NL" altLang="en-US" sz="1600" dirty="0">
                <a:solidFill>
                  <a:srgbClr val="0070C0"/>
                </a:solidFill>
              </a:rPr>
              <a:t>Allergens</a:t>
            </a:r>
          </a:p>
          <a:p>
            <a:pPr marL="190500" lvl="2">
              <a:lnSpc>
                <a:spcPct val="100000"/>
              </a:lnSpc>
              <a:buClr>
                <a:srgbClr val="144196"/>
              </a:buClr>
              <a:defRPr/>
            </a:pPr>
            <a:r>
              <a:rPr lang="nl-NL" altLang="en-US" sz="2000" dirty="0">
                <a:solidFill>
                  <a:srgbClr val="F07D00"/>
                </a:solidFill>
              </a:rPr>
              <a:t>EU-SRS will complement SMS on these substances</a:t>
            </a:r>
          </a:p>
          <a:p>
            <a:pPr>
              <a:defRPr/>
            </a:pPr>
            <a:endParaRPr lang="en-US" sz="3200" b="1" dirty="0"/>
          </a:p>
          <a:p>
            <a:pPr>
              <a:defRPr/>
            </a:pPr>
            <a:endParaRPr lang="en-US" sz="3200" b="1" dirty="0"/>
          </a:p>
        </p:txBody>
      </p:sp>
      <p:grpSp>
        <p:nvGrpSpPr>
          <p:cNvPr id="5" name="Groep 4"/>
          <p:cNvGrpSpPr/>
          <p:nvPr/>
        </p:nvGrpSpPr>
        <p:grpSpPr>
          <a:xfrm>
            <a:off x="471055" y="2036620"/>
            <a:ext cx="8068541" cy="2313709"/>
            <a:chOff x="692727" y="2036618"/>
            <a:chExt cx="7848616" cy="2161309"/>
          </a:xfrm>
        </p:grpSpPr>
        <p:sp>
          <p:nvSpPr>
            <p:cNvPr id="7" name="Afgeronde rechthoek 3">
              <a:extLst>
                <a:ext uri="{FF2B5EF4-FFF2-40B4-BE49-F238E27FC236}">
                  <a16:creationId xmlns:a16="http://schemas.microsoft.com/office/drawing/2014/main" xmlns="" id="{8069B2B1-3998-1542-9AE9-CC1D0A02D9F1}"/>
                </a:ext>
              </a:extLst>
            </p:cNvPr>
            <p:cNvSpPr/>
            <p:nvPr/>
          </p:nvSpPr>
          <p:spPr>
            <a:xfrm>
              <a:off x="692727" y="2036618"/>
              <a:ext cx="1654577" cy="132911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anchor="ctr"/>
            <a:lstStyle>
              <a:lvl1pPr defTabSz="685800">
                <a:lnSpc>
                  <a:spcPts val="2800"/>
                </a:lnSpc>
                <a:spcAft>
                  <a:spcPts val="1200"/>
                </a:spcAft>
                <a:buClr>
                  <a:srgbClr val="000000"/>
                </a:buClr>
                <a:defRPr sz="2000">
                  <a:solidFill>
                    <a:schemeClr val="tx1"/>
                  </a:solidFill>
                  <a:latin typeface="Verdana" panose="020B0604030504040204" pitchFamily="34" charset="0"/>
                  <a:cs typeface="Arial" panose="020B0604020202020204" pitchFamily="34" charset="0"/>
                </a:defRPr>
              </a:lvl1pPr>
              <a:lvl2pPr marL="342900" indent="-266700" defTabSz="685800">
                <a:lnSpc>
                  <a:spcPts val="2400"/>
                </a:lnSpc>
                <a:spcAft>
                  <a:spcPts val="800"/>
                </a:spcAft>
                <a:buClr>
                  <a:schemeClr val="tx1"/>
                </a:buClr>
                <a:buChar char="•"/>
                <a:defRPr>
                  <a:solidFill>
                    <a:schemeClr val="tx1"/>
                  </a:solidFill>
                  <a:latin typeface="Verdana" panose="020B0604030504040204" pitchFamily="34" charset="0"/>
                  <a:cs typeface="Arial" panose="020B0604020202020204" pitchFamily="34" charset="0"/>
                </a:defRPr>
              </a:lvl2pPr>
              <a:lvl3pPr marL="685800" indent="-231775" defTabSz="685800">
                <a:lnSpc>
                  <a:spcPts val="2400"/>
                </a:lnSpc>
                <a:spcAft>
                  <a:spcPts val="600"/>
                </a:spcAft>
                <a:buClr>
                  <a:schemeClr val="tx1"/>
                </a:buClr>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3pPr>
              <a:lvl4pPr marL="1028700" indent="-219075" defTabSz="685800">
                <a:lnSpc>
                  <a:spcPts val="2000"/>
                </a:lnSpc>
                <a:spcAft>
                  <a:spcPts val="600"/>
                </a:spcAft>
                <a:buClr>
                  <a:schemeClr val="tx1"/>
                </a:buClr>
                <a:buFont typeface="Verdana" panose="020B0604030504040204" pitchFamily="34" charset="0"/>
                <a:buChar char="•"/>
                <a:defRPr sz="1400">
                  <a:solidFill>
                    <a:schemeClr val="tx1"/>
                  </a:solidFill>
                  <a:latin typeface="Verdana" panose="020B0604030504040204" pitchFamily="34" charset="0"/>
                  <a:cs typeface="Arial" panose="020B0604020202020204" pitchFamily="34" charset="0"/>
                </a:defRPr>
              </a:lvl4pPr>
              <a:lvl5pPr marL="1371600" indent="-225425" defTabSz="685800">
                <a:lnSpc>
                  <a:spcPts val="2000"/>
                </a:lnSpc>
                <a:spcAft>
                  <a:spcPts val="600"/>
                </a:spcAft>
                <a:buClr>
                  <a:schemeClr val="tx1"/>
                </a:buClr>
                <a:buFont typeface="Verdana" panose="020B0604030504040204" pitchFamily="34" charset="0"/>
                <a:buChar char="–"/>
                <a:defRPr sz="1400">
                  <a:solidFill>
                    <a:schemeClr val="tx1"/>
                  </a:solidFill>
                  <a:latin typeface="Verdana" panose="020B0604030504040204" pitchFamily="34" charset="0"/>
                  <a:cs typeface="Arial" panose="020B0604020202020204" pitchFamily="34" charset="0"/>
                </a:defRPr>
              </a:lvl5pPr>
              <a:lvl6pPr marL="1828800" indent="-225425" defTabSz="685800" eaLnBrk="0" fontAlgn="base" hangingPunct="0">
                <a:lnSpc>
                  <a:spcPts val="2000"/>
                </a:lnSpc>
                <a:spcBef>
                  <a:spcPct val="0"/>
                </a:spcBef>
                <a:spcAft>
                  <a:spcPts val="600"/>
                </a:spcAft>
                <a:buClr>
                  <a:schemeClr val="tx1"/>
                </a:buClr>
                <a:buFont typeface="Verdana" panose="020B0604030504040204" pitchFamily="34" charset="0"/>
                <a:buChar char="–"/>
                <a:defRPr sz="1400">
                  <a:solidFill>
                    <a:schemeClr val="tx1"/>
                  </a:solidFill>
                  <a:latin typeface="Verdana" panose="020B0604030504040204" pitchFamily="34" charset="0"/>
                  <a:cs typeface="Arial" panose="020B0604020202020204" pitchFamily="34" charset="0"/>
                </a:defRPr>
              </a:lvl6pPr>
              <a:lvl7pPr marL="2286000" indent="-225425" defTabSz="685800" eaLnBrk="0" fontAlgn="base" hangingPunct="0">
                <a:lnSpc>
                  <a:spcPts val="2000"/>
                </a:lnSpc>
                <a:spcBef>
                  <a:spcPct val="0"/>
                </a:spcBef>
                <a:spcAft>
                  <a:spcPts val="600"/>
                </a:spcAft>
                <a:buClr>
                  <a:schemeClr val="tx1"/>
                </a:buClr>
                <a:buFont typeface="Verdana" panose="020B0604030504040204" pitchFamily="34" charset="0"/>
                <a:buChar char="–"/>
                <a:defRPr sz="1400">
                  <a:solidFill>
                    <a:schemeClr val="tx1"/>
                  </a:solidFill>
                  <a:latin typeface="Verdana" panose="020B0604030504040204" pitchFamily="34" charset="0"/>
                  <a:cs typeface="Arial" panose="020B0604020202020204" pitchFamily="34" charset="0"/>
                </a:defRPr>
              </a:lvl7pPr>
              <a:lvl8pPr marL="2743200" indent="-225425" defTabSz="685800" eaLnBrk="0" fontAlgn="base" hangingPunct="0">
                <a:lnSpc>
                  <a:spcPts val="2000"/>
                </a:lnSpc>
                <a:spcBef>
                  <a:spcPct val="0"/>
                </a:spcBef>
                <a:spcAft>
                  <a:spcPts val="600"/>
                </a:spcAft>
                <a:buClr>
                  <a:schemeClr val="tx1"/>
                </a:buClr>
                <a:buFont typeface="Verdana" panose="020B0604030504040204" pitchFamily="34" charset="0"/>
                <a:buChar char="–"/>
                <a:defRPr sz="1400">
                  <a:solidFill>
                    <a:schemeClr val="tx1"/>
                  </a:solidFill>
                  <a:latin typeface="Verdana" panose="020B0604030504040204" pitchFamily="34" charset="0"/>
                  <a:cs typeface="Arial" panose="020B0604020202020204" pitchFamily="34" charset="0"/>
                </a:defRPr>
              </a:lvl8pPr>
              <a:lvl9pPr marL="3200400" indent="-225425" defTabSz="685800" eaLnBrk="0" fontAlgn="base" hangingPunct="0">
                <a:lnSpc>
                  <a:spcPts val="2000"/>
                </a:lnSpc>
                <a:spcBef>
                  <a:spcPct val="0"/>
                </a:spcBef>
                <a:spcAft>
                  <a:spcPts val="600"/>
                </a:spcAft>
                <a:buClr>
                  <a:schemeClr val="tx1"/>
                </a:buClr>
                <a:buFont typeface="Verdana" panose="020B0604030504040204" pitchFamily="34" charset="0"/>
                <a:buChar char="–"/>
                <a:defRPr sz="1400">
                  <a:solidFill>
                    <a:schemeClr val="tx1"/>
                  </a:solidFill>
                  <a:latin typeface="Verdana" panose="020B0604030504040204" pitchFamily="34" charset="0"/>
                  <a:cs typeface="Arial" panose="020B0604020202020204" pitchFamily="34" charset="0"/>
                </a:defRPr>
              </a:lvl9pPr>
            </a:lstStyle>
            <a:p>
              <a:pPr algn="ctr">
                <a:lnSpc>
                  <a:spcPct val="100000"/>
                </a:lnSpc>
                <a:spcAft>
                  <a:spcPct val="0"/>
                </a:spcAft>
                <a:buClrTx/>
                <a:defRPr/>
              </a:pPr>
              <a:r>
                <a:rPr lang="nl-NL" altLang="en-US" sz="1800" b="1" dirty="0">
                  <a:solidFill>
                    <a:srgbClr val="FFFFFF"/>
                  </a:solidFill>
                </a:rPr>
                <a:t>SMS</a:t>
              </a:r>
            </a:p>
            <a:p>
              <a:pPr>
                <a:lnSpc>
                  <a:spcPct val="100000"/>
                </a:lnSpc>
                <a:spcAft>
                  <a:spcPct val="0"/>
                </a:spcAft>
                <a:buClrTx/>
                <a:buFontTx/>
                <a:buChar char="•"/>
                <a:defRPr/>
              </a:pPr>
              <a:r>
                <a:rPr lang="nl-NL" altLang="en-US" sz="1200" dirty="0">
                  <a:solidFill>
                    <a:srgbClr val="FFFFFF"/>
                  </a:solidFill>
                </a:rPr>
                <a:t>Part of EMA SPOR</a:t>
              </a:r>
            </a:p>
            <a:p>
              <a:pPr>
                <a:lnSpc>
                  <a:spcPct val="100000"/>
                </a:lnSpc>
                <a:spcAft>
                  <a:spcPct val="0"/>
                </a:spcAft>
                <a:buClrTx/>
                <a:buFontTx/>
                <a:buChar char="•"/>
                <a:defRPr/>
              </a:pPr>
              <a:r>
                <a:rPr lang="nl-NL" altLang="en-US" sz="1200" dirty="0">
                  <a:solidFill>
                    <a:srgbClr val="FFFFFF"/>
                  </a:solidFill>
                </a:rPr>
                <a:t>Management of ID’s</a:t>
              </a:r>
            </a:p>
          </p:txBody>
        </p:sp>
        <p:sp>
          <p:nvSpPr>
            <p:cNvPr id="8" name="Afgeronde rechthoek 4">
              <a:extLst>
                <a:ext uri="{FF2B5EF4-FFF2-40B4-BE49-F238E27FC236}">
                  <a16:creationId xmlns:a16="http://schemas.microsoft.com/office/drawing/2014/main" xmlns="" id="{DBA08284-97C0-2044-95C6-27EB9DE00A47}"/>
                </a:ext>
              </a:extLst>
            </p:cNvPr>
            <p:cNvSpPr/>
            <p:nvPr/>
          </p:nvSpPr>
          <p:spPr>
            <a:xfrm>
              <a:off x="3724551" y="2240176"/>
              <a:ext cx="1654577" cy="132911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anchor="ctr"/>
            <a:lstStyle>
              <a:lvl1pPr defTabSz="685800">
                <a:lnSpc>
                  <a:spcPts val="2800"/>
                </a:lnSpc>
                <a:spcAft>
                  <a:spcPts val="1200"/>
                </a:spcAft>
                <a:buClr>
                  <a:srgbClr val="000000"/>
                </a:buClr>
                <a:defRPr sz="2000">
                  <a:solidFill>
                    <a:schemeClr val="tx1"/>
                  </a:solidFill>
                  <a:latin typeface="Verdana" panose="020B0604030504040204" pitchFamily="34" charset="0"/>
                  <a:cs typeface="Arial" panose="020B0604020202020204" pitchFamily="34" charset="0"/>
                </a:defRPr>
              </a:lvl1pPr>
              <a:lvl2pPr marL="342900" indent="-266700" defTabSz="685800">
                <a:lnSpc>
                  <a:spcPts val="2400"/>
                </a:lnSpc>
                <a:spcAft>
                  <a:spcPts val="800"/>
                </a:spcAft>
                <a:buClr>
                  <a:schemeClr val="tx1"/>
                </a:buClr>
                <a:buChar char="•"/>
                <a:defRPr>
                  <a:solidFill>
                    <a:schemeClr val="tx1"/>
                  </a:solidFill>
                  <a:latin typeface="Verdana" panose="020B0604030504040204" pitchFamily="34" charset="0"/>
                  <a:cs typeface="Arial" panose="020B0604020202020204" pitchFamily="34" charset="0"/>
                </a:defRPr>
              </a:lvl2pPr>
              <a:lvl3pPr marL="685800" indent="-231775" defTabSz="685800">
                <a:lnSpc>
                  <a:spcPts val="2400"/>
                </a:lnSpc>
                <a:spcAft>
                  <a:spcPts val="600"/>
                </a:spcAft>
                <a:buClr>
                  <a:schemeClr val="tx1"/>
                </a:buClr>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3pPr>
              <a:lvl4pPr marL="1028700" indent="-219075" defTabSz="685800">
                <a:lnSpc>
                  <a:spcPts val="2000"/>
                </a:lnSpc>
                <a:spcAft>
                  <a:spcPts val="600"/>
                </a:spcAft>
                <a:buClr>
                  <a:schemeClr val="tx1"/>
                </a:buClr>
                <a:buFont typeface="Verdana" panose="020B0604030504040204" pitchFamily="34" charset="0"/>
                <a:buChar char="•"/>
                <a:defRPr sz="1400">
                  <a:solidFill>
                    <a:schemeClr val="tx1"/>
                  </a:solidFill>
                  <a:latin typeface="Verdana" panose="020B0604030504040204" pitchFamily="34" charset="0"/>
                  <a:cs typeface="Arial" panose="020B0604020202020204" pitchFamily="34" charset="0"/>
                </a:defRPr>
              </a:lvl4pPr>
              <a:lvl5pPr marL="1371600" indent="-225425" defTabSz="685800">
                <a:lnSpc>
                  <a:spcPts val="2000"/>
                </a:lnSpc>
                <a:spcAft>
                  <a:spcPts val="600"/>
                </a:spcAft>
                <a:buClr>
                  <a:schemeClr val="tx1"/>
                </a:buClr>
                <a:buFont typeface="Verdana" panose="020B0604030504040204" pitchFamily="34" charset="0"/>
                <a:buChar char="–"/>
                <a:defRPr sz="1400">
                  <a:solidFill>
                    <a:schemeClr val="tx1"/>
                  </a:solidFill>
                  <a:latin typeface="Verdana" panose="020B0604030504040204" pitchFamily="34" charset="0"/>
                  <a:cs typeface="Arial" panose="020B0604020202020204" pitchFamily="34" charset="0"/>
                </a:defRPr>
              </a:lvl5pPr>
              <a:lvl6pPr marL="1828800" indent="-225425" defTabSz="685800" eaLnBrk="0" fontAlgn="base" hangingPunct="0">
                <a:lnSpc>
                  <a:spcPts val="2000"/>
                </a:lnSpc>
                <a:spcBef>
                  <a:spcPct val="0"/>
                </a:spcBef>
                <a:spcAft>
                  <a:spcPts val="600"/>
                </a:spcAft>
                <a:buClr>
                  <a:schemeClr val="tx1"/>
                </a:buClr>
                <a:buFont typeface="Verdana" panose="020B0604030504040204" pitchFamily="34" charset="0"/>
                <a:buChar char="–"/>
                <a:defRPr sz="1400">
                  <a:solidFill>
                    <a:schemeClr val="tx1"/>
                  </a:solidFill>
                  <a:latin typeface="Verdana" panose="020B0604030504040204" pitchFamily="34" charset="0"/>
                  <a:cs typeface="Arial" panose="020B0604020202020204" pitchFamily="34" charset="0"/>
                </a:defRPr>
              </a:lvl6pPr>
              <a:lvl7pPr marL="2286000" indent="-225425" defTabSz="685800" eaLnBrk="0" fontAlgn="base" hangingPunct="0">
                <a:lnSpc>
                  <a:spcPts val="2000"/>
                </a:lnSpc>
                <a:spcBef>
                  <a:spcPct val="0"/>
                </a:spcBef>
                <a:spcAft>
                  <a:spcPts val="600"/>
                </a:spcAft>
                <a:buClr>
                  <a:schemeClr val="tx1"/>
                </a:buClr>
                <a:buFont typeface="Verdana" panose="020B0604030504040204" pitchFamily="34" charset="0"/>
                <a:buChar char="–"/>
                <a:defRPr sz="1400">
                  <a:solidFill>
                    <a:schemeClr val="tx1"/>
                  </a:solidFill>
                  <a:latin typeface="Verdana" panose="020B0604030504040204" pitchFamily="34" charset="0"/>
                  <a:cs typeface="Arial" panose="020B0604020202020204" pitchFamily="34" charset="0"/>
                </a:defRPr>
              </a:lvl7pPr>
              <a:lvl8pPr marL="2743200" indent="-225425" defTabSz="685800" eaLnBrk="0" fontAlgn="base" hangingPunct="0">
                <a:lnSpc>
                  <a:spcPts val="2000"/>
                </a:lnSpc>
                <a:spcBef>
                  <a:spcPct val="0"/>
                </a:spcBef>
                <a:spcAft>
                  <a:spcPts val="600"/>
                </a:spcAft>
                <a:buClr>
                  <a:schemeClr val="tx1"/>
                </a:buClr>
                <a:buFont typeface="Verdana" panose="020B0604030504040204" pitchFamily="34" charset="0"/>
                <a:buChar char="–"/>
                <a:defRPr sz="1400">
                  <a:solidFill>
                    <a:schemeClr val="tx1"/>
                  </a:solidFill>
                  <a:latin typeface="Verdana" panose="020B0604030504040204" pitchFamily="34" charset="0"/>
                  <a:cs typeface="Arial" panose="020B0604020202020204" pitchFamily="34" charset="0"/>
                </a:defRPr>
              </a:lvl8pPr>
              <a:lvl9pPr marL="3200400" indent="-225425" defTabSz="685800" eaLnBrk="0" fontAlgn="base" hangingPunct="0">
                <a:lnSpc>
                  <a:spcPts val="2000"/>
                </a:lnSpc>
                <a:spcBef>
                  <a:spcPct val="0"/>
                </a:spcBef>
                <a:spcAft>
                  <a:spcPts val="600"/>
                </a:spcAft>
                <a:buClr>
                  <a:schemeClr val="tx1"/>
                </a:buClr>
                <a:buFont typeface="Verdana" panose="020B0604030504040204" pitchFamily="34" charset="0"/>
                <a:buChar char="–"/>
                <a:defRPr sz="1400">
                  <a:solidFill>
                    <a:schemeClr val="tx1"/>
                  </a:solidFill>
                  <a:latin typeface="Verdana" panose="020B0604030504040204" pitchFamily="34" charset="0"/>
                  <a:cs typeface="Arial" panose="020B0604020202020204" pitchFamily="34" charset="0"/>
                </a:defRPr>
              </a:lvl9pPr>
            </a:lstStyle>
            <a:p>
              <a:pPr algn="ctr">
                <a:lnSpc>
                  <a:spcPct val="100000"/>
                </a:lnSpc>
                <a:spcAft>
                  <a:spcPct val="0"/>
                </a:spcAft>
                <a:buClrTx/>
                <a:defRPr/>
              </a:pPr>
              <a:r>
                <a:rPr lang="nl-NL" altLang="en-US" b="1" dirty="0">
                  <a:solidFill>
                    <a:srgbClr val="FFFFFF"/>
                  </a:solidFill>
                </a:rPr>
                <a:t>EU-SRS</a:t>
              </a:r>
            </a:p>
            <a:p>
              <a:pPr>
                <a:lnSpc>
                  <a:spcPct val="100000"/>
                </a:lnSpc>
                <a:spcAft>
                  <a:spcPct val="0"/>
                </a:spcAft>
                <a:buClrTx/>
                <a:buFontTx/>
                <a:buChar char="•"/>
                <a:defRPr/>
              </a:pPr>
              <a:r>
                <a:rPr lang="nl-NL" altLang="en-US" sz="1200" dirty="0">
                  <a:solidFill>
                    <a:srgbClr val="FFFFFF"/>
                  </a:solidFill>
                </a:rPr>
                <a:t>Delivered by MEB/EMA</a:t>
              </a:r>
            </a:p>
            <a:p>
              <a:pPr>
                <a:lnSpc>
                  <a:spcPct val="100000"/>
                </a:lnSpc>
                <a:spcAft>
                  <a:spcPct val="0"/>
                </a:spcAft>
                <a:buClrTx/>
                <a:buFontTx/>
                <a:buChar char="•"/>
                <a:defRPr/>
              </a:pPr>
              <a:r>
                <a:rPr lang="nl-NL" altLang="en-US" sz="1200" dirty="0">
                  <a:solidFill>
                    <a:srgbClr val="FFFFFF"/>
                  </a:solidFill>
                </a:rPr>
                <a:t>Detailed substance ID mgt (IDMP)</a:t>
              </a:r>
            </a:p>
          </p:txBody>
        </p:sp>
        <p:sp>
          <p:nvSpPr>
            <p:cNvPr id="9" name="Pijl links en rechts 5">
              <a:extLst>
                <a:ext uri="{FF2B5EF4-FFF2-40B4-BE49-F238E27FC236}">
                  <a16:creationId xmlns:a16="http://schemas.microsoft.com/office/drawing/2014/main" xmlns="" id="{D01F0E1E-C316-604C-8DB5-2BF4B58D77AF}"/>
                </a:ext>
              </a:extLst>
            </p:cNvPr>
            <p:cNvSpPr/>
            <p:nvPr/>
          </p:nvSpPr>
          <p:spPr>
            <a:xfrm>
              <a:off x="2424864" y="2509593"/>
              <a:ext cx="1271485" cy="652584"/>
            </a:xfrm>
            <a:prstGeom prst="lef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anchor="ctr"/>
            <a:lstStyle>
              <a:defPPr>
                <a:defRPr lang="nl-NL"/>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algn="ctr">
                <a:defRPr/>
              </a:pPr>
              <a:r>
                <a:rPr lang="nl-NL" sz="1200" b="1" dirty="0">
                  <a:solidFill>
                    <a:prstClr val="white"/>
                  </a:solidFill>
                </a:rPr>
                <a:t>Align ID’s</a:t>
              </a:r>
            </a:p>
          </p:txBody>
        </p:sp>
        <p:sp>
          <p:nvSpPr>
            <p:cNvPr id="10" name="Afgeronde rechthoek 6">
              <a:extLst>
                <a:ext uri="{FF2B5EF4-FFF2-40B4-BE49-F238E27FC236}">
                  <a16:creationId xmlns:a16="http://schemas.microsoft.com/office/drawing/2014/main" xmlns="" id="{82A3C93B-2C9A-494F-8C14-57F908DCEC3A}"/>
                </a:ext>
              </a:extLst>
            </p:cNvPr>
            <p:cNvSpPr/>
            <p:nvPr/>
          </p:nvSpPr>
          <p:spPr>
            <a:xfrm>
              <a:off x="6889117" y="2868812"/>
              <a:ext cx="1652226" cy="1329115"/>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anchor="ctr"/>
            <a:lstStyle>
              <a:lvl1pPr defTabSz="685800">
                <a:lnSpc>
                  <a:spcPts val="2800"/>
                </a:lnSpc>
                <a:spcAft>
                  <a:spcPts val="1200"/>
                </a:spcAft>
                <a:buClr>
                  <a:srgbClr val="000000"/>
                </a:buClr>
                <a:defRPr sz="2000">
                  <a:solidFill>
                    <a:schemeClr val="tx1"/>
                  </a:solidFill>
                  <a:latin typeface="Verdana" panose="020B0604030504040204" pitchFamily="34" charset="0"/>
                  <a:cs typeface="Arial" panose="020B0604020202020204" pitchFamily="34" charset="0"/>
                </a:defRPr>
              </a:lvl1pPr>
              <a:lvl2pPr marL="342900" indent="-266700" defTabSz="685800">
                <a:lnSpc>
                  <a:spcPts val="2400"/>
                </a:lnSpc>
                <a:spcAft>
                  <a:spcPts val="800"/>
                </a:spcAft>
                <a:buClr>
                  <a:schemeClr val="tx1"/>
                </a:buClr>
                <a:buChar char="•"/>
                <a:defRPr>
                  <a:solidFill>
                    <a:schemeClr val="tx1"/>
                  </a:solidFill>
                  <a:latin typeface="Verdana" panose="020B0604030504040204" pitchFamily="34" charset="0"/>
                  <a:cs typeface="Arial" panose="020B0604020202020204" pitchFamily="34" charset="0"/>
                </a:defRPr>
              </a:lvl2pPr>
              <a:lvl3pPr marL="685800" indent="-231775" defTabSz="685800">
                <a:lnSpc>
                  <a:spcPts val="2400"/>
                </a:lnSpc>
                <a:spcAft>
                  <a:spcPts val="600"/>
                </a:spcAft>
                <a:buClr>
                  <a:schemeClr val="tx1"/>
                </a:buClr>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3pPr>
              <a:lvl4pPr marL="1028700" indent="-219075" defTabSz="685800">
                <a:lnSpc>
                  <a:spcPts val="2000"/>
                </a:lnSpc>
                <a:spcAft>
                  <a:spcPts val="600"/>
                </a:spcAft>
                <a:buClr>
                  <a:schemeClr val="tx1"/>
                </a:buClr>
                <a:buFont typeface="Verdana" panose="020B0604030504040204" pitchFamily="34" charset="0"/>
                <a:buChar char="•"/>
                <a:defRPr sz="1400">
                  <a:solidFill>
                    <a:schemeClr val="tx1"/>
                  </a:solidFill>
                  <a:latin typeface="Verdana" panose="020B0604030504040204" pitchFamily="34" charset="0"/>
                  <a:cs typeface="Arial" panose="020B0604020202020204" pitchFamily="34" charset="0"/>
                </a:defRPr>
              </a:lvl4pPr>
              <a:lvl5pPr marL="1371600" indent="-225425" defTabSz="685800">
                <a:lnSpc>
                  <a:spcPts val="2000"/>
                </a:lnSpc>
                <a:spcAft>
                  <a:spcPts val="600"/>
                </a:spcAft>
                <a:buClr>
                  <a:schemeClr val="tx1"/>
                </a:buClr>
                <a:buFont typeface="Verdana" panose="020B0604030504040204" pitchFamily="34" charset="0"/>
                <a:buChar char="–"/>
                <a:defRPr sz="1400">
                  <a:solidFill>
                    <a:schemeClr val="tx1"/>
                  </a:solidFill>
                  <a:latin typeface="Verdana" panose="020B0604030504040204" pitchFamily="34" charset="0"/>
                  <a:cs typeface="Arial" panose="020B0604020202020204" pitchFamily="34" charset="0"/>
                </a:defRPr>
              </a:lvl5pPr>
              <a:lvl6pPr marL="1828800" indent="-225425" defTabSz="685800" eaLnBrk="0" fontAlgn="base" hangingPunct="0">
                <a:lnSpc>
                  <a:spcPts val="2000"/>
                </a:lnSpc>
                <a:spcBef>
                  <a:spcPct val="0"/>
                </a:spcBef>
                <a:spcAft>
                  <a:spcPts val="600"/>
                </a:spcAft>
                <a:buClr>
                  <a:schemeClr val="tx1"/>
                </a:buClr>
                <a:buFont typeface="Verdana" panose="020B0604030504040204" pitchFamily="34" charset="0"/>
                <a:buChar char="–"/>
                <a:defRPr sz="1400">
                  <a:solidFill>
                    <a:schemeClr val="tx1"/>
                  </a:solidFill>
                  <a:latin typeface="Verdana" panose="020B0604030504040204" pitchFamily="34" charset="0"/>
                  <a:cs typeface="Arial" panose="020B0604020202020204" pitchFamily="34" charset="0"/>
                </a:defRPr>
              </a:lvl6pPr>
              <a:lvl7pPr marL="2286000" indent="-225425" defTabSz="685800" eaLnBrk="0" fontAlgn="base" hangingPunct="0">
                <a:lnSpc>
                  <a:spcPts val="2000"/>
                </a:lnSpc>
                <a:spcBef>
                  <a:spcPct val="0"/>
                </a:spcBef>
                <a:spcAft>
                  <a:spcPts val="600"/>
                </a:spcAft>
                <a:buClr>
                  <a:schemeClr val="tx1"/>
                </a:buClr>
                <a:buFont typeface="Verdana" panose="020B0604030504040204" pitchFamily="34" charset="0"/>
                <a:buChar char="–"/>
                <a:defRPr sz="1400">
                  <a:solidFill>
                    <a:schemeClr val="tx1"/>
                  </a:solidFill>
                  <a:latin typeface="Verdana" panose="020B0604030504040204" pitchFamily="34" charset="0"/>
                  <a:cs typeface="Arial" panose="020B0604020202020204" pitchFamily="34" charset="0"/>
                </a:defRPr>
              </a:lvl7pPr>
              <a:lvl8pPr marL="2743200" indent="-225425" defTabSz="685800" eaLnBrk="0" fontAlgn="base" hangingPunct="0">
                <a:lnSpc>
                  <a:spcPts val="2000"/>
                </a:lnSpc>
                <a:spcBef>
                  <a:spcPct val="0"/>
                </a:spcBef>
                <a:spcAft>
                  <a:spcPts val="600"/>
                </a:spcAft>
                <a:buClr>
                  <a:schemeClr val="tx1"/>
                </a:buClr>
                <a:buFont typeface="Verdana" panose="020B0604030504040204" pitchFamily="34" charset="0"/>
                <a:buChar char="–"/>
                <a:defRPr sz="1400">
                  <a:solidFill>
                    <a:schemeClr val="tx1"/>
                  </a:solidFill>
                  <a:latin typeface="Verdana" panose="020B0604030504040204" pitchFamily="34" charset="0"/>
                  <a:cs typeface="Arial" panose="020B0604020202020204" pitchFamily="34" charset="0"/>
                </a:defRPr>
              </a:lvl8pPr>
              <a:lvl9pPr marL="3200400" indent="-225425" defTabSz="685800" eaLnBrk="0" fontAlgn="base" hangingPunct="0">
                <a:lnSpc>
                  <a:spcPts val="2000"/>
                </a:lnSpc>
                <a:spcBef>
                  <a:spcPct val="0"/>
                </a:spcBef>
                <a:spcAft>
                  <a:spcPts val="600"/>
                </a:spcAft>
                <a:buClr>
                  <a:schemeClr val="tx1"/>
                </a:buClr>
                <a:buFont typeface="Verdana" panose="020B0604030504040204" pitchFamily="34" charset="0"/>
                <a:buChar char="–"/>
                <a:defRPr sz="1400">
                  <a:solidFill>
                    <a:schemeClr val="tx1"/>
                  </a:solidFill>
                  <a:latin typeface="Verdana" panose="020B0604030504040204" pitchFamily="34" charset="0"/>
                  <a:cs typeface="Arial" panose="020B0604020202020204" pitchFamily="34" charset="0"/>
                </a:defRPr>
              </a:lvl9pPr>
            </a:lstStyle>
            <a:p>
              <a:pPr algn="ctr">
                <a:lnSpc>
                  <a:spcPct val="100000"/>
                </a:lnSpc>
                <a:spcAft>
                  <a:spcPct val="0"/>
                </a:spcAft>
                <a:buClrTx/>
                <a:defRPr/>
              </a:pPr>
              <a:r>
                <a:rPr lang="nl-NL" altLang="en-US" b="1" dirty="0">
                  <a:solidFill>
                    <a:srgbClr val="FFFFFF"/>
                  </a:solidFill>
                </a:rPr>
                <a:t>FDA-SRS</a:t>
              </a:r>
            </a:p>
            <a:p>
              <a:pPr>
                <a:lnSpc>
                  <a:spcPct val="100000"/>
                </a:lnSpc>
                <a:spcAft>
                  <a:spcPct val="0"/>
                </a:spcAft>
                <a:buClrTx/>
                <a:buFontTx/>
                <a:buChar char="•"/>
                <a:defRPr/>
              </a:pPr>
              <a:r>
                <a:rPr lang="nl-NL" altLang="en-US" sz="1200" dirty="0">
                  <a:solidFill>
                    <a:srgbClr val="FFFFFF"/>
                  </a:solidFill>
                </a:rPr>
                <a:t>Delivered</a:t>
              </a:r>
              <a:r>
                <a:rPr lang="nl-NL" altLang="en-US" sz="1050" dirty="0">
                  <a:solidFill>
                    <a:srgbClr val="FFFFFF"/>
                  </a:solidFill>
                </a:rPr>
                <a:t> by FDA</a:t>
              </a:r>
            </a:p>
          </p:txBody>
        </p:sp>
        <p:sp>
          <p:nvSpPr>
            <p:cNvPr id="11" name="Gekromde PIJL-OMHOOG 1">
              <a:extLst>
                <a:ext uri="{FF2B5EF4-FFF2-40B4-BE49-F238E27FC236}">
                  <a16:creationId xmlns:a16="http://schemas.microsoft.com/office/drawing/2014/main" xmlns="" id="{4D1E0C30-5BE0-DA44-8DF6-838AE530E89B}"/>
                </a:ext>
              </a:extLst>
            </p:cNvPr>
            <p:cNvSpPr/>
            <p:nvPr/>
          </p:nvSpPr>
          <p:spPr>
            <a:xfrm rot="925375">
              <a:off x="5455624" y="3308149"/>
              <a:ext cx="1184527" cy="64061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nl-NL"/>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algn="ctr">
                <a:defRPr/>
              </a:pPr>
              <a:endParaRPr lang="en-US" sz="1050" dirty="0">
                <a:solidFill>
                  <a:prstClr val="black"/>
                </a:solidFill>
              </a:endParaRPr>
            </a:p>
          </p:txBody>
        </p:sp>
        <p:sp>
          <p:nvSpPr>
            <p:cNvPr id="12" name="Gekromde PIJL-OMHOOG 9">
              <a:extLst>
                <a:ext uri="{FF2B5EF4-FFF2-40B4-BE49-F238E27FC236}">
                  <a16:creationId xmlns:a16="http://schemas.microsoft.com/office/drawing/2014/main" xmlns="" id="{F3CFDB53-3264-E44A-B741-75740FCDF062}"/>
                </a:ext>
              </a:extLst>
            </p:cNvPr>
            <p:cNvSpPr/>
            <p:nvPr/>
          </p:nvSpPr>
          <p:spPr>
            <a:xfrm rot="11968131">
              <a:off x="5679740" y="2516477"/>
              <a:ext cx="1159045" cy="527643"/>
            </a:xfrm>
            <a:prstGeom prst="curved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nl-NL"/>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algn="ctr">
                <a:defRPr/>
              </a:pPr>
              <a:endParaRPr lang="en-US" sz="1050" dirty="0">
                <a:solidFill>
                  <a:prstClr val="black"/>
                </a:solidFill>
              </a:endParaRPr>
            </a:p>
          </p:txBody>
        </p:sp>
        <p:sp>
          <p:nvSpPr>
            <p:cNvPr id="20490" name="Tekstvak 2">
              <a:extLst>
                <a:ext uri="{FF2B5EF4-FFF2-40B4-BE49-F238E27FC236}">
                  <a16:creationId xmlns:a16="http://schemas.microsoft.com/office/drawing/2014/main" xmlns="" id="{9D4238EC-751A-F040-830D-35471DC47C76}"/>
                </a:ext>
              </a:extLst>
            </p:cNvPr>
            <p:cNvSpPr txBox="1">
              <a:spLocks noChangeArrowheads="1"/>
            </p:cNvSpPr>
            <p:nvPr/>
          </p:nvSpPr>
          <p:spPr bwMode="auto">
            <a:xfrm>
              <a:off x="5595981" y="2955625"/>
              <a:ext cx="1093388" cy="388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685800">
                <a:defRPr sz="1600">
                  <a:solidFill>
                    <a:srgbClr val="000000"/>
                  </a:solidFill>
                  <a:latin typeface="Verdana" pitchFamily="34" charset="0"/>
                  <a:cs typeface="Arial" charset="0"/>
                </a:defRPr>
              </a:lvl1pPr>
              <a:lvl2pPr marL="742950" indent="-285750" defTabSz="685800">
                <a:defRPr sz="1600">
                  <a:solidFill>
                    <a:srgbClr val="000000"/>
                  </a:solidFill>
                  <a:latin typeface="Verdana" pitchFamily="34" charset="0"/>
                  <a:cs typeface="Arial" charset="0"/>
                </a:defRPr>
              </a:lvl2pPr>
              <a:lvl3pPr marL="1143000" indent="-228600" defTabSz="685800">
                <a:defRPr sz="1600">
                  <a:solidFill>
                    <a:srgbClr val="000000"/>
                  </a:solidFill>
                  <a:latin typeface="Verdana" pitchFamily="34" charset="0"/>
                  <a:cs typeface="Arial" charset="0"/>
                </a:defRPr>
              </a:lvl3pPr>
              <a:lvl4pPr marL="1600200" indent="-228600" defTabSz="685800">
                <a:defRPr sz="1600">
                  <a:solidFill>
                    <a:srgbClr val="000000"/>
                  </a:solidFill>
                  <a:latin typeface="Verdana" pitchFamily="34" charset="0"/>
                  <a:cs typeface="Arial" charset="0"/>
                </a:defRPr>
              </a:lvl4pPr>
              <a:lvl5pPr marL="2057400" indent="-228600" defTabSz="685800">
                <a:defRPr sz="1600">
                  <a:solidFill>
                    <a:srgbClr val="000000"/>
                  </a:solidFill>
                  <a:latin typeface="Verdana" pitchFamily="34" charset="0"/>
                  <a:cs typeface="Arial" charset="0"/>
                </a:defRPr>
              </a:lvl5pPr>
              <a:lvl6pPr marL="2514600" indent="-228600" defTabSz="685800" eaLnBrk="0" fontAlgn="base" hangingPunct="0">
                <a:spcBef>
                  <a:spcPct val="0"/>
                </a:spcBef>
                <a:spcAft>
                  <a:spcPct val="0"/>
                </a:spcAft>
                <a:defRPr sz="1600">
                  <a:solidFill>
                    <a:srgbClr val="000000"/>
                  </a:solidFill>
                  <a:latin typeface="Verdana" pitchFamily="34" charset="0"/>
                  <a:cs typeface="Arial" charset="0"/>
                </a:defRPr>
              </a:lvl6pPr>
              <a:lvl7pPr marL="2971800" indent="-228600" defTabSz="685800" eaLnBrk="0" fontAlgn="base" hangingPunct="0">
                <a:spcBef>
                  <a:spcPct val="0"/>
                </a:spcBef>
                <a:spcAft>
                  <a:spcPct val="0"/>
                </a:spcAft>
                <a:defRPr sz="1600">
                  <a:solidFill>
                    <a:srgbClr val="000000"/>
                  </a:solidFill>
                  <a:latin typeface="Verdana" pitchFamily="34" charset="0"/>
                  <a:cs typeface="Arial" charset="0"/>
                </a:defRPr>
              </a:lvl7pPr>
              <a:lvl8pPr marL="3429000" indent="-228600" defTabSz="685800" eaLnBrk="0" fontAlgn="base" hangingPunct="0">
                <a:spcBef>
                  <a:spcPct val="0"/>
                </a:spcBef>
                <a:spcAft>
                  <a:spcPct val="0"/>
                </a:spcAft>
                <a:defRPr sz="1600">
                  <a:solidFill>
                    <a:srgbClr val="000000"/>
                  </a:solidFill>
                  <a:latin typeface="Verdana" pitchFamily="34" charset="0"/>
                  <a:cs typeface="Arial" charset="0"/>
                </a:defRPr>
              </a:lvl8pPr>
              <a:lvl9pPr marL="3886200" indent="-228600" defTabSz="685800" eaLnBrk="0" fontAlgn="base" hangingPunct="0">
                <a:spcBef>
                  <a:spcPct val="0"/>
                </a:spcBef>
                <a:spcAft>
                  <a:spcPct val="0"/>
                </a:spcAft>
                <a:defRPr sz="1600">
                  <a:solidFill>
                    <a:srgbClr val="000000"/>
                  </a:solidFill>
                  <a:latin typeface="Verdana" pitchFamily="34" charset="0"/>
                  <a:cs typeface="Arial" charset="0"/>
                </a:defRPr>
              </a:lvl9pPr>
            </a:lstStyle>
            <a:p>
              <a:pPr algn="ctr">
                <a:defRPr/>
              </a:pPr>
              <a:r>
                <a:rPr lang="nl-NL" altLang="en-US" sz="1050" b="1" dirty="0">
                  <a:solidFill>
                    <a:prstClr val="black"/>
                  </a:solidFill>
                </a:rPr>
                <a:t>Alignment &amp;</a:t>
              </a:r>
            </a:p>
            <a:p>
              <a:pPr algn="ctr">
                <a:defRPr/>
              </a:pPr>
              <a:r>
                <a:rPr lang="nl-NL" altLang="en-US" sz="1050" b="1" dirty="0">
                  <a:solidFill>
                    <a:prstClr val="black"/>
                  </a:solidFill>
                </a:rPr>
                <a:t>Global IDs</a:t>
              </a:r>
              <a:endParaRPr lang="en-US" altLang="en-US" sz="1050" b="1" dirty="0">
                <a:solidFill>
                  <a:prstClr val="black"/>
                </a:solidFill>
              </a:endParaRPr>
            </a:p>
          </p:txBody>
        </p:sp>
      </p:grpSp>
      <p:sp>
        <p:nvSpPr>
          <p:cNvPr id="4" name="Titel 3">
            <a:extLst>
              <a:ext uri="{FF2B5EF4-FFF2-40B4-BE49-F238E27FC236}">
                <a16:creationId xmlns:a16="http://schemas.microsoft.com/office/drawing/2014/main" xmlns="" id="{EE6495C0-3743-DF4D-890A-BDF5392B9E8F}"/>
              </a:ext>
            </a:extLst>
          </p:cNvPr>
          <p:cNvSpPr>
            <a:spLocks noGrp="1"/>
          </p:cNvSpPr>
          <p:nvPr>
            <p:ph type="title"/>
          </p:nvPr>
        </p:nvSpPr>
        <p:spPr>
          <a:xfrm>
            <a:off x="359999" y="119127"/>
            <a:ext cx="6750000" cy="900000"/>
          </a:xfrm>
        </p:spPr>
        <p:txBody>
          <a:bodyPr/>
          <a:lstStyle/>
          <a:p>
            <a:pPr algn="ctr"/>
            <a:r>
              <a:rPr lang="nl-NL" sz="2800" dirty="0">
                <a:latin typeface="Cambria" panose="02040503050406030204" pitchFamily="18" charset="0"/>
              </a:rPr>
              <a:t>Role of EU-SRS</a:t>
            </a:r>
          </a:p>
        </p:txBody>
      </p:sp>
      <p:sp>
        <p:nvSpPr>
          <p:cNvPr id="14" name="Tijdelijke aanduiding voor dianummer 13"/>
          <p:cNvSpPr>
            <a:spLocks noGrp="1"/>
          </p:cNvSpPr>
          <p:nvPr>
            <p:ph type="sldNum" sz="quarter" idx="11"/>
          </p:nvPr>
        </p:nvSpPr>
        <p:spPr/>
        <p:txBody>
          <a:bodyPr/>
          <a:lstStyle/>
          <a:p>
            <a:pPr>
              <a:defRPr/>
            </a:pPr>
            <a:fld id="{81AD0B3C-58F5-4801-87E2-5152D61F890C}" type="slidenum">
              <a:rPr lang="en-GB" altLang="en-US" smtClean="0">
                <a:solidFill>
                  <a:srgbClr val="000000"/>
                </a:solidFill>
              </a:rPr>
              <a:pPr>
                <a:defRPr/>
              </a:pPr>
              <a:t>22</a:t>
            </a:fld>
            <a:endParaRPr lang="en-GB" altLang="en-US" dirty="0">
              <a:solidFill>
                <a:srgbClr val="000000"/>
              </a:solidFill>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7" y="44624"/>
            <a:ext cx="936104"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1947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sz="2800" dirty="0" smtClean="0"/>
              <a:t>Preferred Name </a:t>
            </a:r>
            <a:endParaRPr lang="nl-NL" sz="2800" dirty="0"/>
          </a:p>
        </p:txBody>
      </p:sp>
      <p:sp>
        <p:nvSpPr>
          <p:cNvPr id="4" name="Tekstvak 3"/>
          <p:cNvSpPr txBox="1"/>
          <p:nvPr/>
        </p:nvSpPr>
        <p:spPr>
          <a:xfrm>
            <a:off x="221702" y="1412776"/>
            <a:ext cx="6438530" cy="1754326"/>
          </a:xfrm>
          <a:prstGeom prst="rect">
            <a:avLst/>
          </a:prstGeom>
          <a:noFill/>
        </p:spPr>
        <p:txBody>
          <a:bodyPr wrap="square" rtlCol="0">
            <a:spAutoFit/>
          </a:bodyPr>
          <a:lstStyle/>
          <a:p>
            <a:r>
              <a:rPr lang="nl-NL" dirty="0" smtClean="0"/>
              <a:t>Substance name are ambiguous:  Example Norepinephrine tartrate</a:t>
            </a:r>
          </a:p>
          <a:p>
            <a:pPr marL="285750" indent="-285750">
              <a:buFont typeface="Arial" panose="020B0604020202020204" pitchFamily="34" charset="0"/>
              <a:buChar char="•"/>
            </a:pPr>
            <a:r>
              <a:rPr lang="nl-NL" dirty="0" smtClean="0"/>
              <a:t>Norepinephrine (INN)</a:t>
            </a:r>
          </a:p>
          <a:p>
            <a:pPr marL="285750" indent="-285750">
              <a:buFont typeface="Arial" panose="020B0604020202020204" pitchFamily="34" charset="0"/>
              <a:buChar char="•"/>
            </a:pPr>
            <a:r>
              <a:rPr lang="nl-NL" dirty="0" smtClean="0"/>
              <a:t>Noradrenaline tatrate (Ph.Eur.)</a:t>
            </a:r>
          </a:p>
          <a:p>
            <a:pPr marL="285750" indent="-285750">
              <a:buFont typeface="Arial" panose="020B0604020202020204" pitchFamily="34" charset="0"/>
              <a:buChar char="•"/>
            </a:pPr>
            <a:r>
              <a:rPr lang="nl-NL" dirty="0" smtClean="0"/>
              <a:t>Norepinephrine bitartrate (USP)</a:t>
            </a:r>
          </a:p>
          <a:p>
            <a:endParaRPr lang="nl-NL" dirty="0" smtClean="0"/>
          </a:p>
          <a:p>
            <a:endParaRPr lang="nl-NL" dirty="0"/>
          </a:p>
        </p:txBody>
      </p:sp>
      <p:pic>
        <p:nvPicPr>
          <p:cNvPr id="6" name="Afbeelding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1" y="2606284"/>
            <a:ext cx="3617325" cy="4207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kstvak 8"/>
          <p:cNvSpPr txBox="1"/>
          <p:nvPr/>
        </p:nvSpPr>
        <p:spPr>
          <a:xfrm>
            <a:off x="4788024" y="1844823"/>
            <a:ext cx="3744416" cy="646331"/>
          </a:xfrm>
          <a:prstGeom prst="rect">
            <a:avLst/>
          </a:prstGeom>
          <a:noFill/>
        </p:spPr>
        <p:txBody>
          <a:bodyPr wrap="square" rtlCol="0">
            <a:spAutoFit/>
          </a:bodyPr>
          <a:lstStyle/>
          <a:p>
            <a:r>
              <a:rPr lang="nl-NL" b="1" dirty="0" smtClean="0"/>
              <a:t>Preferred name: Norepinephrine hydrogen  tatrate monohydrate </a:t>
            </a:r>
            <a:endParaRPr lang="nl-NL" b="1"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97" y="44624"/>
            <a:ext cx="936104"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kstvak 2"/>
          <p:cNvSpPr txBox="1"/>
          <p:nvPr/>
        </p:nvSpPr>
        <p:spPr>
          <a:xfrm>
            <a:off x="4139952" y="2606284"/>
            <a:ext cx="4896544" cy="923330"/>
          </a:xfrm>
          <a:prstGeom prst="rect">
            <a:avLst/>
          </a:prstGeom>
          <a:noFill/>
        </p:spPr>
        <p:txBody>
          <a:bodyPr wrap="square" rtlCol="0">
            <a:spAutoFit/>
          </a:bodyPr>
          <a:lstStyle/>
          <a:p>
            <a:r>
              <a:rPr lang="nl-NL" dirty="0">
                <a:solidFill>
                  <a:prstClr val="black"/>
                </a:solidFill>
              </a:rPr>
              <a:t>The USP Name = Official Name of the monograph  and is the Grade name for </a:t>
            </a:r>
            <a:r>
              <a:rPr lang="nl-NL" dirty="0" smtClean="0">
                <a:solidFill>
                  <a:prstClr val="black"/>
                </a:solidFill>
              </a:rPr>
              <a:t>SSG3</a:t>
            </a:r>
            <a:br>
              <a:rPr lang="nl-NL" dirty="0" smtClean="0">
                <a:solidFill>
                  <a:prstClr val="black"/>
                </a:solidFill>
              </a:rPr>
            </a:br>
            <a:endParaRPr lang="en-US" dirty="0"/>
          </a:p>
        </p:txBody>
      </p:sp>
      <p:pic>
        <p:nvPicPr>
          <p:cNvPr id="1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9912" y="3167102"/>
            <a:ext cx="5364088" cy="1799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9912" y="5099330"/>
            <a:ext cx="5364087" cy="16001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325784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3356992"/>
            <a:ext cx="4722938" cy="3478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116632"/>
            <a:ext cx="4859580" cy="33464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hthoek 1"/>
          <p:cNvSpPr/>
          <p:nvPr/>
        </p:nvSpPr>
        <p:spPr>
          <a:xfrm>
            <a:off x="4427984" y="116632"/>
            <a:ext cx="4572000" cy="923330"/>
          </a:xfrm>
          <a:prstGeom prst="rect">
            <a:avLst/>
          </a:prstGeom>
        </p:spPr>
        <p:txBody>
          <a:bodyPr>
            <a:spAutoFit/>
          </a:bodyPr>
          <a:lstStyle/>
          <a:p>
            <a:r>
              <a:rPr lang="en-US" b="1" dirty="0">
                <a:solidFill>
                  <a:srgbClr val="7030A0"/>
                </a:solidFill>
              </a:rPr>
              <a:t>COPOLYMER OF 1-VINYL-2-PYRROLIDONE AND VINYL ACETATE IN THE MASS PROPORTION OF 3:2 (MW=40000)</a:t>
            </a:r>
          </a:p>
        </p:txBody>
      </p:sp>
      <p:sp>
        <p:nvSpPr>
          <p:cNvPr id="3" name="Tekstvak 2"/>
          <p:cNvSpPr txBox="1"/>
          <p:nvPr/>
        </p:nvSpPr>
        <p:spPr>
          <a:xfrm>
            <a:off x="5148064" y="1268760"/>
            <a:ext cx="3744416" cy="1477328"/>
          </a:xfrm>
          <a:prstGeom prst="rect">
            <a:avLst/>
          </a:prstGeom>
          <a:noFill/>
        </p:spPr>
        <p:txBody>
          <a:bodyPr wrap="square" rtlCol="0">
            <a:spAutoFit/>
          </a:bodyPr>
          <a:lstStyle/>
          <a:p>
            <a:r>
              <a:rPr lang="en-US" dirty="0">
                <a:solidFill>
                  <a:srgbClr val="7030A0"/>
                </a:solidFill>
              </a:rPr>
              <a:t>Complete defined properties for mass ratio between </a:t>
            </a:r>
            <a:r>
              <a:rPr lang="en-US" dirty="0" smtClean="0">
                <a:solidFill>
                  <a:srgbClr val="7030A0"/>
                </a:solidFill>
              </a:rPr>
              <a:t>monomers </a:t>
            </a:r>
            <a:r>
              <a:rPr lang="en-US" dirty="0">
                <a:solidFill>
                  <a:srgbClr val="7030A0"/>
                </a:solidFill>
              </a:rPr>
              <a:t>and molecular </a:t>
            </a:r>
            <a:r>
              <a:rPr lang="en-US" dirty="0" smtClean="0">
                <a:solidFill>
                  <a:srgbClr val="7030A0"/>
                </a:solidFill>
              </a:rPr>
              <a:t>weight (Mw) </a:t>
            </a:r>
            <a:r>
              <a:rPr lang="en-US" dirty="0">
                <a:solidFill>
                  <a:srgbClr val="7030A0"/>
                </a:solidFill>
              </a:rPr>
              <a:t>indicated by the display of the </a:t>
            </a:r>
            <a:r>
              <a:rPr lang="en-US" dirty="0" smtClean="0">
                <a:solidFill>
                  <a:srgbClr val="7030A0"/>
                </a:solidFill>
              </a:rPr>
              <a:t>navigation column in the </a:t>
            </a:r>
            <a:r>
              <a:rPr lang="en-US" dirty="0">
                <a:solidFill>
                  <a:srgbClr val="7030A0"/>
                </a:solidFill>
              </a:rPr>
              <a:t>substance record </a:t>
            </a:r>
          </a:p>
        </p:txBody>
      </p:sp>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4008" y="3356992"/>
            <a:ext cx="4235946" cy="23462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Rechte verbindingslijn met pijl 8"/>
          <p:cNvCxnSpPr/>
          <p:nvPr/>
        </p:nvCxnSpPr>
        <p:spPr>
          <a:xfrm flipH="1">
            <a:off x="5076056" y="6150287"/>
            <a:ext cx="936104" cy="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0" name="Tekstvak 9"/>
          <p:cNvSpPr txBox="1"/>
          <p:nvPr/>
        </p:nvSpPr>
        <p:spPr>
          <a:xfrm>
            <a:off x="6156176" y="5818038"/>
            <a:ext cx="2520280" cy="923330"/>
          </a:xfrm>
          <a:prstGeom prst="rect">
            <a:avLst/>
          </a:prstGeom>
          <a:noFill/>
        </p:spPr>
        <p:txBody>
          <a:bodyPr wrap="square" rtlCol="0">
            <a:spAutoFit/>
          </a:bodyPr>
          <a:lstStyle/>
          <a:p>
            <a:r>
              <a:rPr lang="nl-NL" dirty="0" smtClean="0">
                <a:solidFill>
                  <a:srgbClr val="FF0000"/>
                </a:solidFill>
              </a:rPr>
              <a:t>Monomer and </a:t>
            </a:r>
            <a:r>
              <a:rPr lang="nl-NL" dirty="0">
                <a:solidFill>
                  <a:srgbClr val="FF0000"/>
                </a:solidFill>
              </a:rPr>
              <a:t>Mw are  defining elements for Polymer</a:t>
            </a:r>
            <a:endParaRPr lang="en-US" dirty="0">
              <a:solidFill>
                <a:srgbClr val="FF0000"/>
              </a:solidFill>
            </a:endParaRPr>
          </a:p>
        </p:txBody>
      </p:sp>
      <p:sp>
        <p:nvSpPr>
          <p:cNvPr id="4" name="Rechthoek 3"/>
          <p:cNvSpPr/>
          <p:nvPr/>
        </p:nvSpPr>
        <p:spPr>
          <a:xfrm>
            <a:off x="1763688" y="5733256"/>
            <a:ext cx="3168352" cy="894131"/>
          </a:xfrm>
          <a:prstGeom prst="rect">
            <a:avLst/>
          </a:prstGeom>
          <a:noFill/>
          <a:ln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1164988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51" name="Picture 2"/>
          <p:cNvPicPr>
            <a:picLocks noChangeAspect="1" noChangeArrowheads="1"/>
          </p:cNvPicPr>
          <p:nvPr/>
        </p:nvPicPr>
        <p:blipFill>
          <a:blip r:embed="rId3">
            <a:extLst>
              <a:ext uri="{28A0092B-C50C-407E-A947-70E740481C1C}">
                <a14:useLocalDpi xmlns:a14="http://schemas.microsoft.com/office/drawing/2010/main" val="0"/>
              </a:ext>
            </a:extLst>
          </a:blip>
          <a:srcRect t="10178"/>
          <a:stretch>
            <a:fillRect/>
          </a:stretch>
        </p:blipFill>
        <p:spPr bwMode="auto">
          <a:xfrm>
            <a:off x="4932363" y="1339851"/>
            <a:ext cx="3575050" cy="1691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2836" r="24817"/>
          <a:stretch/>
        </p:blipFill>
        <p:spPr bwMode="auto">
          <a:xfrm>
            <a:off x="-1524" y="1484784"/>
            <a:ext cx="4717540" cy="46672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5844" name="Titel 1"/>
          <p:cNvSpPr>
            <a:spLocks noGrp="1" noChangeArrowheads="1"/>
          </p:cNvSpPr>
          <p:nvPr>
            <p:ph type="title"/>
          </p:nvPr>
        </p:nvSpPr>
        <p:spPr>
          <a:xfrm>
            <a:off x="215915" y="239194"/>
            <a:ext cx="8423275" cy="525519"/>
          </a:xfrm>
        </p:spPr>
        <p:txBody>
          <a:bodyPr/>
          <a:lstStyle/>
          <a:p>
            <a:pPr algn="ctr"/>
            <a:r>
              <a:rPr lang="nl-NL" altLang="nl-NL" sz="2800" dirty="0" smtClean="0">
                <a:latin typeface="Cambria" panose="02040503050406030204" pitchFamily="18" charset="0"/>
              </a:rPr>
              <a:t>EU-SRS Preview</a:t>
            </a:r>
          </a:p>
        </p:txBody>
      </p:sp>
      <p:sp>
        <p:nvSpPr>
          <p:cNvPr id="35845" name="Tijdelijke aanduiding voor dianummer 4"/>
          <p:cNvSpPr>
            <a:spLocks noGrp="1"/>
          </p:cNvSpPr>
          <p:nvPr>
            <p:ph type="sldNum" sz="quarter" idx="11"/>
          </p:nvPr>
        </p:nvSpPr>
        <p:spPr>
          <a:noFill/>
        </p:spPr>
        <p:txBody>
          <a:bodyPr/>
          <a:lstStyle>
            <a:lvl1pPr>
              <a:defRPr sz="1600">
                <a:solidFill>
                  <a:srgbClr val="000000"/>
                </a:solidFill>
                <a:latin typeface="Verdana" pitchFamily="34" charset="0"/>
                <a:cs typeface="Arial" charset="0"/>
              </a:defRPr>
            </a:lvl1pPr>
            <a:lvl2pPr marL="742950" indent="-285750">
              <a:defRPr sz="1600">
                <a:solidFill>
                  <a:srgbClr val="000000"/>
                </a:solidFill>
                <a:latin typeface="Verdana" pitchFamily="34" charset="0"/>
                <a:cs typeface="Arial" charset="0"/>
              </a:defRPr>
            </a:lvl2pPr>
            <a:lvl3pPr marL="1143000" indent="-228600">
              <a:defRPr sz="1600">
                <a:solidFill>
                  <a:srgbClr val="000000"/>
                </a:solidFill>
                <a:latin typeface="Verdana" pitchFamily="34" charset="0"/>
                <a:cs typeface="Arial" charset="0"/>
              </a:defRPr>
            </a:lvl3pPr>
            <a:lvl4pPr marL="1600200" indent="-228600">
              <a:defRPr sz="1600">
                <a:solidFill>
                  <a:srgbClr val="000000"/>
                </a:solidFill>
                <a:latin typeface="Verdana" pitchFamily="34" charset="0"/>
                <a:cs typeface="Arial" charset="0"/>
              </a:defRPr>
            </a:lvl4pPr>
            <a:lvl5pPr marL="2057400" indent="-228600">
              <a:defRPr sz="1600">
                <a:solidFill>
                  <a:srgbClr val="000000"/>
                </a:solidFill>
                <a:latin typeface="Verdana" pitchFamily="34" charset="0"/>
                <a:cs typeface="Arial" charset="0"/>
              </a:defRPr>
            </a:lvl5pPr>
            <a:lvl6pPr marL="2514600" indent="-228600" eaLnBrk="0" fontAlgn="base" hangingPunct="0">
              <a:spcBef>
                <a:spcPct val="0"/>
              </a:spcBef>
              <a:spcAft>
                <a:spcPct val="0"/>
              </a:spcAft>
              <a:defRPr sz="1600">
                <a:solidFill>
                  <a:srgbClr val="000000"/>
                </a:solidFill>
                <a:latin typeface="Verdana" pitchFamily="34" charset="0"/>
                <a:cs typeface="Arial" charset="0"/>
              </a:defRPr>
            </a:lvl6pPr>
            <a:lvl7pPr marL="2971800" indent="-228600" eaLnBrk="0" fontAlgn="base" hangingPunct="0">
              <a:spcBef>
                <a:spcPct val="0"/>
              </a:spcBef>
              <a:spcAft>
                <a:spcPct val="0"/>
              </a:spcAft>
              <a:defRPr sz="1600">
                <a:solidFill>
                  <a:srgbClr val="000000"/>
                </a:solidFill>
                <a:latin typeface="Verdana" pitchFamily="34" charset="0"/>
                <a:cs typeface="Arial" charset="0"/>
              </a:defRPr>
            </a:lvl7pPr>
            <a:lvl8pPr marL="3429000" indent="-228600" eaLnBrk="0" fontAlgn="base" hangingPunct="0">
              <a:spcBef>
                <a:spcPct val="0"/>
              </a:spcBef>
              <a:spcAft>
                <a:spcPct val="0"/>
              </a:spcAft>
              <a:defRPr sz="1600">
                <a:solidFill>
                  <a:srgbClr val="000000"/>
                </a:solidFill>
                <a:latin typeface="Verdana" pitchFamily="34" charset="0"/>
                <a:cs typeface="Arial" charset="0"/>
              </a:defRPr>
            </a:lvl8pPr>
            <a:lvl9pPr marL="3886200" indent="-228600" eaLnBrk="0" fontAlgn="base" hangingPunct="0">
              <a:spcBef>
                <a:spcPct val="0"/>
              </a:spcBef>
              <a:spcAft>
                <a:spcPct val="0"/>
              </a:spcAft>
              <a:defRPr sz="1600">
                <a:solidFill>
                  <a:srgbClr val="000000"/>
                </a:solidFill>
                <a:latin typeface="Verdana" pitchFamily="34" charset="0"/>
                <a:cs typeface="Arial" charset="0"/>
              </a:defRPr>
            </a:lvl9pPr>
          </a:lstStyle>
          <a:p>
            <a:fld id="{2D082444-A696-498C-B9D5-647ED43DAF7D}" type="slidenum">
              <a:rPr lang="en-GB" altLang="en-US" sz="800">
                <a:solidFill>
                  <a:schemeClr val="tx1"/>
                </a:solidFill>
              </a:rPr>
              <a:pPr/>
              <a:t>25</a:t>
            </a:fld>
            <a:endParaRPr lang="en-GB" altLang="en-US" sz="800" dirty="0">
              <a:solidFill>
                <a:schemeClr val="tx1"/>
              </a:solidFill>
            </a:endParaRPr>
          </a:p>
        </p:txBody>
      </p:sp>
      <p:sp>
        <p:nvSpPr>
          <p:cNvPr id="35846" name="Tekstvak 5"/>
          <p:cNvSpPr txBox="1">
            <a:spLocks noChangeArrowheads="1"/>
          </p:cNvSpPr>
          <p:nvPr/>
        </p:nvSpPr>
        <p:spPr bwMode="auto">
          <a:xfrm>
            <a:off x="179513" y="3874952"/>
            <a:ext cx="1368152" cy="584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rgbClr val="000000"/>
                </a:solidFill>
                <a:latin typeface="Verdana" pitchFamily="34" charset="0"/>
                <a:cs typeface="Arial" charset="0"/>
              </a:defRPr>
            </a:lvl1pPr>
            <a:lvl2pPr marL="742950" indent="-285750">
              <a:defRPr sz="1600">
                <a:solidFill>
                  <a:srgbClr val="000000"/>
                </a:solidFill>
                <a:latin typeface="Verdana" pitchFamily="34" charset="0"/>
                <a:cs typeface="Arial" charset="0"/>
              </a:defRPr>
            </a:lvl2pPr>
            <a:lvl3pPr marL="1143000" indent="-228600">
              <a:defRPr sz="1600">
                <a:solidFill>
                  <a:srgbClr val="000000"/>
                </a:solidFill>
                <a:latin typeface="Verdana" pitchFamily="34" charset="0"/>
                <a:cs typeface="Arial" charset="0"/>
              </a:defRPr>
            </a:lvl3pPr>
            <a:lvl4pPr marL="1600200" indent="-228600">
              <a:defRPr sz="1600">
                <a:solidFill>
                  <a:srgbClr val="000000"/>
                </a:solidFill>
                <a:latin typeface="Verdana" pitchFamily="34" charset="0"/>
                <a:cs typeface="Arial" charset="0"/>
              </a:defRPr>
            </a:lvl4pPr>
            <a:lvl5pPr marL="2057400" indent="-228600">
              <a:defRPr sz="1600">
                <a:solidFill>
                  <a:srgbClr val="000000"/>
                </a:solidFill>
                <a:latin typeface="Verdana" pitchFamily="34" charset="0"/>
                <a:cs typeface="Arial" charset="0"/>
              </a:defRPr>
            </a:lvl5pPr>
            <a:lvl6pPr marL="2514600" indent="-228600" eaLnBrk="0" fontAlgn="base" hangingPunct="0">
              <a:spcBef>
                <a:spcPct val="0"/>
              </a:spcBef>
              <a:spcAft>
                <a:spcPct val="0"/>
              </a:spcAft>
              <a:defRPr sz="1600">
                <a:solidFill>
                  <a:srgbClr val="000000"/>
                </a:solidFill>
                <a:latin typeface="Verdana" pitchFamily="34" charset="0"/>
                <a:cs typeface="Arial" charset="0"/>
              </a:defRPr>
            </a:lvl6pPr>
            <a:lvl7pPr marL="2971800" indent="-228600" eaLnBrk="0" fontAlgn="base" hangingPunct="0">
              <a:spcBef>
                <a:spcPct val="0"/>
              </a:spcBef>
              <a:spcAft>
                <a:spcPct val="0"/>
              </a:spcAft>
              <a:defRPr sz="1600">
                <a:solidFill>
                  <a:srgbClr val="000000"/>
                </a:solidFill>
                <a:latin typeface="Verdana" pitchFamily="34" charset="0"/>
                <a:cs typeface="Arial" charset="0"/>
              </a:defRPr>
            </a:lvl7pPr>
            <a:lvl8pPr marL="3429000" indent="-228600" eaLnBrk="0" fontAlgn="base" hangingPunct="0">
              <a:spcBef>
                <a:spcPct val="0"/>
              </a:spcBef>
              <a:spcAft>
                <a:spcPct val="0"/>
              </a:spcAft>
              <a:defRPr sz="1600">
                <a:solidFill>
                  <a:srgbClr val="000000"/>
                </a:solidFill>
                <a:latin typeface="Verdana" pitchFamily="34" charset="0"/>
                <a:cs typeface="Arial" charset="0"/>
              </a:defRPr>
            </a:lvl8pPr>
            <a:lvl9pPr marL="3886200" indent="-228600" eaLnBrk="0" fontAlgn="base" hangingPunct="0">
              <a:spcBef>
                <a:spcPct val="0"/>
              </a:spcBef>
              <a:spcAft>
                <a:spcPct val="0"/>
              </a:spcAft>
              <a:defRPr sz="1600">
                <a:solidFill>
                  <a:srgbClr val="000000"/>
                </a:solidFill>
                <a:latin typeface="Verdana" pitchFamily="34" charset="0"/>
                <a:cs typeface="Arial" charset="0"/>
              </a:defRPr>
            </a:lvl9pPr>
          </a:lstStyle>
          <a:p>
            <a:r>
              <a:rPr lang="nl-NL" altLang="nl-NL" b="1" i="1" dirty="0">
                <a:solidFill>
                  <a:srgbClr val="7030A0"/>
                </a:solidFill>
                <a:latin typeface="Cambria" panose="02040503050406030204" pitchFamily="18" charset="0"/>
              </a:rPr>
              <a:t>List of substances</a:t>
            </a:r>
          </a:p>
        </p:txBody>
      </p:sp>
      <p:sp>
        <p:nvSpPr>
          <p:cNvPr id="35847" name="Tekstvak 6"/>
          <p:cNvSpPr txBox="1">
            <a:spLocks noChangeArrowheads="1"/>
          </p:cNvSpPr>
          <p:nvPr/>
        </p:nvSpPr>
        <p:spPr bwMode="auto">
          <a:xfrm>
            <a:off x="6012160" y="1218238"/>
            <a:ext cx="3240359" cy="338554"/>
          </a:xfrm>
          <a:prstGeom prst="rect">
            <a:avLst/>
          </a:prstGeom>
          <a:noFill/>
          <a:ln>
            <a:noFill/>
          </a:ln>
          <a:extLst/>
        </p:spPr>
        <p:txBody>
          <a:bodyPr wrap="square">
            <a:spAutoFit/>
          </a:bodyPr>
          <a:lstStyle>
            <a:lvl1pPr>
              <a:defRPr sz="1600">
                <a:solidFill>
                  <a:srgbClr val="000000"/>
                </a:solidFill>
                <a:latin typeface="Verdana" pitchFamily="34" charset="0"/>
                <a:cs typeface="Arial" charset="0"/>
              </a:defRPr>
            </a:lvl1pPr>
            <a:lvl2pPr marL="742950" indent="-285750">
              <a:defRPr sz="1600">
                <a:solidFill>
                  <a:srgbClr val="000000"/>
                </a:solidFill>
                <a:latin typeface="Verdana" pitchFamily="34" charset="0"/>
                <a:cs typeface="Arial" charset="0"/>
              </a:defRPr>
            </a:lvl2pPr>
            <a:lvl3pPr marL="1143000" indent="-228600">
              <a:defRPr sz="1600">
                <a:solidFill>
                  <a:srgbClr val="000000"/>
                </a:solidFill>
                <a:latin typeface="Verdana" pitchFamily="34" charset="0"/>
                <a:cs typeface="Arial" charset="0"/>
              </a:defRPr>
            </a:lvl3pPr>
            <a:lvl4pPr marL="1600200" indent="-228600">
              <a:defRPr sz="1600">
                <a:solidFill>
                  <a:srgbClr val="000000"/>
                </a:solidFill>
                <a:latin typeface="Verdana" pitchFamily="34" charset="0"/>
                <a:cs typeface="Arial" charset="0"/>
              </a:defRPr>
            </a:lvl4pPr>
            <a:lvl5pPr marL="2057400" indent="-228600">
              <a:defRPr sz="1600">
                <a:solidFill>
                  <a:srgbClr val="000000"/>
                </a:solidFill>
                <a:latin typeface="Verdana" pitchFamily="34" charset="0"/>
                <a:cs typeface="Arial" charset="0"/>
              </a:defRPr>
            </a:lvl5pPr>
            <a:lvl6pPr marL="2514600" indent="-228600" eaLnBrk="0" fontAlgn="base" hangingPunct="0">
              <a:spcBef>
                <a:spcPct val="0"/>
              </a:spcBef>
              <a:spcAft>
                <a:spcPct val="0"/>
              </a:spcAft>
              <a:defRPr sz="1600">
                <a:solidFill>
                  <a:srgbClr val="000000"/>
                </a:solidFill>
                <a:latin typeface="Verdana" pitchFamily="34" charset="0"/>
                <a:cs typeface="Arial" charset="0"/>
              </a:defRPr>
            </a:lvl6pPr>
            <a:lvl7pPr marL="2971800" indent="-228600" eaLnBrk="0" fontAlgn="base" hangingPunct="0">
              <a:spcBef>
                <a:spcPct val="0"/>
              </a:spcBef>
              <a:spcAft>
                <a:spcPct val="0"/>
              </a:spcAft>
              <a:defRPr sz="1600">
                <a:solidFill>
                  <a:srgbClr val="000000"/>
                </a:solidFill>
                <a:latin typeface="Verdana" pitchFamily="34" charset="0"/>
                <a:cs typeface="Arial" charset="0"/>
              </a:defRPr>
            </a:lvl7pPr>
            <a:lvl8pPr marL="3429000" indent="-228600" eaLnBrk="0" fontAlgn="base" hangingPunct="0">
              <a:spcBef>
                <a:spcPct val="0"/>
              </a:spcBef>
              <a:spcAft>
                <a:spcPct val="0"/>
              </a:spcAft>
              <a:defRPr sz="1600">
                <a:solidFill>
                  <a:srgbClr val="000000"/>
                </a:solidFill>
                <a:latin typeface="Verdana" pitchFamily="34" charset="0"/>
                <a:cs typeface="Arial" charset="0"/>
              </a:defRPr>
            </a:lvl8pPr>
            <a:lvl9pPr marL="3886200" indent="-228600" eaLnBrk="0" fontAlgn="base" hangingPunct="0">
              <a:spcBef>
                <a:spcPct val="0"/>
              </a:spcBef>
              <a:spcAft>
                <a:spcPct val="0"/>
              </a:spcAft>
              <a:defRPr sz="1600">
                <a:solidFill>
                  <a:srgbClr val="000000"/>
                </a:solidFill>
                <a:latin typeface="Verdana" pitchFamily="34" charset="0"/>
                <a:cs typeface="Arial" charset="0"/>
              </a:defRPr>
            </a:lvl9pPr>
          </a:lstStyle>
          <a:p>
            <a:r>
              <a:rPr lang="nl-NL" altLang="nl-NL" b="1" i="1" dirty="0" smtClean="0">
                <a:solidFill>
                  <a:srgbClr val="7030A0"/>
                </a:solidFill>
                <a:latin typeface="Cambria" panose="02040503050406030204" pitchFamily="18" charset="0"/>
              </a:rPr>
              <a:t>Links to Structure/search details</a:t>
            </a:r>
            <a:endParaRPr lang="nl-NL" altLang="nl-NL" b="1" i="1" dirty="0">
              <a:solidFill>
                <a:srgbClr val="7030A0"/>
              </a:solidFill>
              <a:latin typeface="Cambria" panose="02040503050406030204" pitchFamily="18" charset="0"/>
            </a:endParaRPr>
          </a:p>
        </p:txBody>
      </p:sp>
      <p:sp>
        <p:nvSpPr>
          <p:cNvPr id="35848" name="Tekstvak 7"/>
          <p:cNvSpPr txBox="1">
            <a:spLocks noChangeArrowheads="1"/>
          </p:cNvSpPr>
          <p:nvPr/>
        </p:nvSpPr>
        <p:spPr bwMode="auto">
          <a:xfrm>
            <a:off x="4932377" y="3545417"/>
            <a:ext cx="309879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rgbClr val="000000"/>
                </a:solidFill>
                <a:latin typeface="Verdana" pitchFamily="34" charset="0"/>
                <a:cs typeface="Arial" charset="0"/>
              </a:defRPr>
            </a:lvl1pPr>
            <a:lvl2pPr marL="742950" indent="-285750">
              <a:defRPr sz="1600">
                <a:solidFill>
                  <a:srgbClr val="000000"/>
                </a:solidFill>
                <a:latin typeface="Verdana" pitchFamily="34" charset="0"/>
                <a:cs typeface="Arial" charset="0"/>
              </a:defRPr>
            </a:lvl2pPr>
            <a:lvl3pPr marL="1143000" indent="-228600">
              <a:defRPr sz="1600">
                <a:solidFill>
                  <a:srgbClr val="000000"/>
                </a:solidFill>
                <a:latin typeface="Verdana" pitchFamily="34" charset="0"/>
                <a:cs typeface="Arial" charset="0"/>
              </a:defRPr>
            </a:lvl3pPr>
            <a:lvl4pPr marL="1600200" indent="-228600">
              <a:defRPr sz="1600">
                <a:solidFill>
                  <a:srgbClr val="000000"/>
                </a:solidFill>
                <a:latin typeface="Verdana" pitchFamily="34" charset="0"/>
                <a:cs typeface="Arial" charset="0"/>
              </a:defRPr>
            </a:lvl4pPr>
            <a:lvl5pPr marL="2057400" indent="-228600">
              <a:defRPr sz="1600">
                <a:solidFill>
                  <a:srgbClr val="000000"/>
                </a:solidFill>
                <a:latin typeface="Verdana" pitchFamily="34" charset="0"/>
                <a:cs typeface="Arial" charset="0"/>
              </a:defRPr>
            </a:lvl5pPr>
            <a:lvl6pPr marL="2514600" indent="-228600" eaLnBrk="0" fontAlgn="base" hangingPunct="0">
              <a:spcBef>
                <a:spcPct val="0"/>
              </a:spcBef>
              <a:spcAft>
                <a:spcPct val="0"/>
              </a:spcAft>
              <a:defRPr sz="1600">
                <a:solidFill>
                  <a:srgbClr val="000000"/>
                </a:solidFill>
                <a:latin typeface="Verdana" pitchFamily="34" charset="0"/>
                <a:cs typeface="Arial" charset="0"/>
              </a:defRPr>
            </a:lvl6pPr>
            <a:lvl7pPr marL="2971800" indent="-228600" eaLnBrk="0" fontAlgn="base" hangingPunct="0">
              <a:spcBef>
                <a:spcPct val="0"/>
              </a:spcBef>
              <a:spcAft>
                <a:spcPct val="0"/>
              </a:spcAft>
              <a:defRPr sz="1600">
                <a:solidFill>
                  <a:srgbClr val="000000"/>
                </a:solidFill>
                <a:latin typeface="Verdana" pitchFamily="34" charset="0"/>
                <a:cs typeface="Arial" charset="0"/>
              </a:defRPr>
            </a:lvl7pPr>
            <a:lvl8pPr marL="3429000" indent="-228600" eaLnBrk="0" fontAlgn="base" hangingPunct="0">
              <a:spcBef>
                <a:spcPct val="0"/>
              </a:spcBef>
              <a:spcAft>
                <a:spcPct val="0"/>
              </a:spcAft>
              <a:defRPr sz="1600">
                <a:solidFill>
                  <a:srgbClr val="000000"/>
                </a:solidFill>
                <a:latin typeface="Verdana" pitchFamily="34" charset="0"/>
                <a:cs typeface="Arial" charset="0"/>
              </a:defRPr>
            </a:lvl8pPr>
            <a:lvl9pPr marL="3886200" indent="-228600" eaLnBrk="0" fontAlgn="base" hangingPunct="0">
              <a:spcBef>
                <a:spcPct val="0"/>
              </a:spcBef>
              <a:spcAft>
                <a:spcPct val="0"/>
              </a:spcAft>
              <a:defRPr sz="1600">
                <a:solidFill>
                  <a:srgbClr val="000000"/>
                </a:solidFill>
                <a:latin typeface="Verdana" pitchFamily="34" charset="0"/>
                <a:cs typeface="Arial" charset="0"/>
              </a:defRPr>
            </a:lvl9pPr>
          </a:lstStyle>
          <a:p>
            <a:r>
              <a:rPr lang="nl-NL" altLang="nl-NL" b="1" i="1" dirty="0">
                <a:solidFill>
                  <a:srgbClr val="7030A0"/>
                </a:solidFill>
                <a:latin typeface="Cambria" panose="02040503050406030204" pitchFamily="18" charset="0"/>
              </a:rPr>
              <a:t>Hierarchy to related substances</a:t>
            </a:r>
          </a:p>
        </p:txBody>
      </p:sp>
      <p:sp>
        <p:nvSpPr>
          <p:cNvPr id="35849" name="Tekstvak 8"/>
          <p:cNvSpPr txBox="1">
            <a:spLocks noChangeArrowheads="1"/>
          </p:cNvSpPr>
          <p:nvPr/>
        </p:nvSpPr>
        <p:spPr bwMode="auto">
          <a:xfrm>
            <a:off x="1331640" y="1484784"/>
            <a:ext cx="315092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rgbClr val="000000"/>
                </a:solidFill>
                <a:latin typeface="Verdana" pitchFamily="34" charset="0"/>
                <a:cs typeface="Arial" charset="0"/>
              </a:defRPr>
            </a:lvl1pPr>
            <a:lvl2pPr marL="742950" indent="-285750">
              <a:defRPr sz="1600">
                <a:solidFill>
                  <a:srgbClr val="000000"/>
                </a:solidFill>
                <a:latin typeface="Verdana" pitchFamily="34" charset="0"/>
                <a:cs typeface="Arial" charset="0"/>
              </a:defRPr>
            </a:lvl2pPr>
            <a:lvl3pPr marL="1143000" indent="-228600">
              <a:defRPr sz="1600">
                <a:solidFill>
                  <a:srgbClr val="000000"/>
                </a:solidFill>
                <a:latin typeface="Verdana" pitchFamily="34" charset="0"/>
                <a:cs typeface="Arial" charset="0"/>
              </a:defRPr>
            </a:lvl3pPr>
            <a:lvl4pPr marL="1600200" indent="-228600">
              <a:defRPr sz="1600">
                <a:solidFill>
                  <a:srgbClr val="000000"/>
                </a:solidFill>
                <a:latin typeface="Verdana" pitchFamily="34" charset="0"/>
                <a:cs typeface="Arial" charset="0"/>
              </a:defRPr>
            </a:lvl4pPr>
            <a:lvl5pPr marL="2057400" indent="-228600">
              <a:defRPr sz="1600">
                <a:solidFill>
                  <a:srgbClr val="000000"/>
                </a:solidFill>
                <a:latin typeface="Verdana" pitchFamily="34" charset="0"/>
                <a:cs typeface="Arial" charset="0"/>
              </a:defRPr>
            </a:lvl5pPr>
            <a:lvl6pPr marL="2514600" indent="-228600" eaLnBrk="0" fontAlgn="base" hangingPunct="0">
              <a:spcBef>
                <a:spcPct val="0"/>
              </a:spcBef>
              <a:spcAft>
                <a:spcPct val="0"/>
              </a:spcAft>
              <a:defRPr sz="1600">
                <a:solidFill>
                  <a:srgbClr val="000000"/>
                </a:solidFill>
                <a:latin typeface="Verdana" pitchFamily="34" charset="0"/>
                <a:cs typeface="Arial" charset="0"/>
              </a:defRPr>
            </a:lvl6pPr>
            <a:lvl7pPr marL="2971800" indent="-228600" eaLnBrk="0" fontAlgn="base" hangingPunct="0">
              <a:spcBef>
                <a:spcPct val="0"/>
              </a:spcBef>
              <a:spcAft>
                <a:spcPct val="0"/>
              </a:spcAft>
              <a:defRPr sz="1600">
                <a:solidFill>
                  <a:srgbClr val="000000"/>
                </a:solidFill>
                <a:latin typeface="Verdana" pitchFamily="34" charset="0"/>
                <a:cs typeface="Arial" charset="0"/>
              </a:defRPr>
            </a:lvl7pPr>
            <a:lvl8pPr marL="3429000" indent="-228600" eaLnBrk="0" fontAlgn="base" hangingPunct="0">
              <a:spcBef>
                <a:spcPct val="0"/>
              </a:spcBef>
              <a:spcAft>
                <a:spcPct val="0"/>
              </a:spcAft>
              <a:defRPr sz="1600">
                <a:solidFill>
                  <a:srgbClr val="000000"/>
                </a:solidFill>
                <a:latin typeface="Verdana" pitchFamily="34" charset="0"/>
                <a:cs typeface="Arial" charset="0"/>
              </a:defRPr>
            </a:lvl8pPr>
            <a:lvl9pPr marL="3886200" indent="-228600" eaLnBrk="0" fontAlgn="base" hangingPunct="0">
              <a:spcBef>
                <a:spcPct val="0"/>
              </a:spcBef>
              <a:spcAft>
                <a:spcPct val="0"/>
              </a:spcAft>
              <a:defRPr sz="1600">
                <a:solidFill>
                  <a:srgbClr val="000000"/>
                </a:solidFill>
                <a:latin typeface="Verdana" pitchFamily="34" charset="0"/>
                <a:cs typeface="Arial" charset="0"/>
              </a:defRPr>
            </a:lvl9pPr>
          </a:lstStyle>
          <a:p>
            <a:r>
              <a:rPr lang="nl-NL" altLang="nl-NL" b="1" i="1" dirty="0">
                <a:solidFill>
                  <a:srgbClr val="7030A0"/>
                </a:solidFill>
                <a:latin typeface="Cambria" panose="02040503050406030204" pitchFamily="18" charset="0"/>
              </a:rPr>
              <a:t>Links to sources and other codes</a:t>
            </a:r>
          </a:p>
        </p:txBody>
      </p:sp>
      <p:pic>
        <p:nvPicPr>
          <p:cNvPr id="35850" name="Afbeelding 10"/>
          <p:cNvPicPr>
            <a:picLocks noChangeAspect="1" noChangeArrowheads="1"/>
          </p:cNvPicPr>
          <p:nvPr/>
        </p:nvPicPr>
        <p:blipFill>
          <a:blip r:embed="rId5" cstate="print">
            <a:extLst>
              <a:ext uri="{28A0092B-C50C-407E-A947-70E740481C1C}">
                <a14:useLocalDpi xmlns:a14="http://schemas.microsoft.com/office/drawing/2010/main" val="0"/>
              </a:ext>
            </a:extLst>
          </a:blip>
          <a:srcRect t="7526" b="7533"/>
          <a:stretch>
            <a:fillRect/>
          </a:stretch>
        </p:blipFill>
        <p:spPr bwMode="auto">
          <a:xfrm>
            <a:off x="4601459" y="4013210"/>
            <a:ext cx="4318719" cy="2584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5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2237" y="2423594"/>
            <a:ext cx="2708275" cy="1121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497" y="44624"/>
            <a:ext cx="936104"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29294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Title 1"/>
          <p:cNvSpPr>
            <a:spLocks noGrp="1" noChangeArrowheads="1"/>
          </p:cNvSpPr>
          <p:nvPr>
            <p:ph type="title"/>
          </p:nvPr>
        </p:nvSpPr>
        <p:spPr>
          <a:xfrm>
            <a:off x="144479" y="174361"/>
            <a:ext cx="8423275" cy="950383"/>
          </a:xfrm>
        </p:spPr>
        <p:txBody>
          <a:bodyPr/>
          <a:lstStyle/>
          <a:p>
            <a:pPr algn="ctr"/>
            <a:r>
              <a:rPr lang="en-US" altLang="nl-NL" dirty="0" smtClean="0"/>
              <a:t>EU-SRS preview:</a:t>
            </a:r>
            <a:br>
              <a:rPr lang="en-US" altLang="nl-NL" dirty="0" smtClean="0"/>
            </a:br>
            <a:r>
              <a:rPr lang="en-US" altLang="nl-NL" sz="2400" dirty="0" smtClean="0">
                <a:latin typeface="Cambria" panose="02040503050406030204" pitchFamily="18" charset="0"/>
              </a:rPr>
              <a:t>Use of hierarchy for </a:t>
            </a:r>
            <a:br>
              <a:rPr lang="en-US" altLang="nl-NL" sz="2400" dirty="0" smtClean="0">
                <a:latin typeface="Cambria" panose="02040503050406030204" pitchFamily="18" charset="0"/>
              </a:rPr>
            </a:br>
            <a:r>
              <a:rPr lang="en-US" altLang="nl-NL" sz="2400" dirty="0" smtClean="0">
                <a:latin typeface="Cambria" panose="02040503050406030204" pitchFamily="18" charset="0"/>
              </a:rPr>
              <a:t>selection/ Parent-Child relationship</a:t>
            </a:r>
          </a:p>
        </p:txBody>
      </p:sp>
      <p:sp>
        <p:nvSpPr>
          <p:cNvPr id="36868" name="Tijdelijke aanduiding voor dianummer 2"/>
          <p:cNvSpPr>
            <a:spLocks noGrp="1"/>
          </p:cNvSpPr>
          <p:nvPr>
            <p:ph type="sldNum" sz="quarter" idx="11"/>
          </p:nvPr>
        </p:nvSpPr>
        <p:spPr>
          <a:noFill/>
        </p:spPr>
        <p:txBody>
          <a:bodyPr/>
          <a:lstStyle>
            <a:lvl1pPr>
              <a:defRPr sz="1600">
                <a:solidFill>
                  <a:srgbClr val="000000"/>
                </a:solidFill>
                <a:latin typeface="Verdana" pitchFamily="34" charset="0"/>
                <a:cs typeface="Arial" charset="0"/>
              </a:defRPr>
            </a:lvl1pPr>
            <a:lvl2pPr marL="742950" indent="-285750">
              <a:defRPr sz="1600">
                <a:solidFill>
                  <a:srgbClr val="000000"/>
                </a:solidFill>
                <a:latin typeface="Verdana" pitchFamily="34" charset="0"/>
                <a:cs typeface="Arial" charset="0"/>
              </a:defRPr>
            </a:lvl2pPr>
            <a:lvl3pPr marL="1143000" indent="-228600">
              <a:defRPr sz="1600">
                <a:solidFill>
                  <a:srgbClr val="000000"/>
                </a:solidFill>
                <a:latin typeface="Verdana" pitchFamily="34" charset="0"/>
                <a:cs typeface="Arial" charset="0"/>
              </a:defRPr>
            </a:lvl3pPr>
            <a:lvl4pPr marL="1600200" indent="-228600">
              <a:defRPr sz="1600">
                <a:solidFill>
                  <a:srgbClr val="000000"/>
                </a:solidFill>
                <a:latin typeface="Verdana" pitchFamily="34" charset="0"/>
                <a:cs typeface="Arial" charset="0"/>
              </a:defRPr>
            </a:lvl4pPr>
            <a:lvl5pPr marL="2057400" indent="-228600">
              <a:defRPr sz="1600">
                <a:solidFill>
                  <a:srgbClr val="000000"/>
                </a:solidFill>
                <a:latin typeface="Verdana" pitchFamily="34" charset="0"/>
                <a:cs typeface="Arial" charset="0"/>
              </a:defRPr>
            </a:lvl5pPr>
            <a:lvl6pPr marL="2514600" indent="-228600" eaLnBrk="0" fontAlgn="base" hangingPunct="0">
              <a:spcBef>
                <a:spcPct val="0"/>
              </a:spcBef>
              <a:spcAft>
                <a:spcPct val="0"/>
              </a:spcAft>
              <a:defRPr sz="1600">
                <a:solidFill>
                  <a:srgbClr val="000000"/>
                </a:solidFill>
                <a:latin typeface="Verdana" pitchFamily="34" charset="0"/>
                <a:cs typeface="Arial" charset="0"/>
              </a:defRPr>
            </a:lvl6pPr>
            <a:lvl7pPr marL="2971800" indent="-228600" eaLnBrk="0" fontAlgn="base" hangingPunct="0">
              <a:spcBef>
                <a:spcPct val="0"/>
              </a:spcBef>
              <a:spcAft>
                <a:spcPct val="0"/>
              </a:spcAft>
              <a:defRPr sz="1600">
                <a:solidFill>
                  <a:srgbClr val="000000"/>
                </a:solidFill>
                <a:latin typeface="Verdana" pitchFamily="34" charset="0"/>
                <a:cs typeface="Arial" charset="0"/>
              </a:defRPr>
            </a:lvl7pPr>
            <a:lvl8pPr marL="3429000" indent="-228600" eaLnBrk="0" fontAlgn="base" hangingPunct="0">
              <a:spcBef>
                <a:spcPct val="0"/>
              </a:spcBef>
              <a:spcAft>
                <a:spcPct val="0"/>
              </a:spcAft>
              <a:defRPr sz="1600">
                <a:solidFill>
                  <a:srgbClr val="000000"/>
                </a:solidFill>
                <a:latin typeface="Verdana" pitchFamily="34" charset="0"/>
                <a:cs typeface="Arial" charset="0"/>
              </a:defRPr>
            </a:lvl8pPr>
            <a:lvl9pPr marL="3886200" indent="-228600" eaLnBrk="0" fontAlgn="base" hangingPunct="0">
              <a:spcBef>
                <a:spcPct val="0"/>
              </a:spcBef>
              <a:spcAft>
                <a:spcPct val="0"/>
              </a:spcAft>
              <a:defRPr sz="1600">
                <a:solidFill>
                  <a:srgbClr val="000000"/>
                </a:solidFill>
                <a:latin typeface="Verdana" pitchFamily="34" charset="0"/>
                <a:cs typeface="Arial" charset="0"/>
              </a:defRPr>
            </a:lvl9pPr>
          </a:lstStyle>
          <a:p>
            <a:fld id="{5293784C-7822-4FC9-8B00-A02B7FE2CE57}" type="slidenum">
              <a:rPr lang="en-GB" altLang="en-US" sz="800"/>
              <a:pPr/>
              <a:t>26</a:t>
            </a:fld>
            <a:endParaRPr lang="en-GB" altLang="en-US" sz="800" dirty="0"/>
          </a:p>
        </p:txBody>
      </p:sp>
      <p:sp>
        <p:nvSpPr>
          <p:cNvPr id="2" name="Rechthoek 1"/>
          <p:cNvSpPr/>
          <p:nvPr/>
        </p:nvSpPr>
        <p:spPr>
          <a:xfrm>
            <a:off x="179512" y="1412776"/>
            <a:ext cx="8784976" cy="400110"/>
          </a:xfrm>
          <a:prstGeom prst="rect">
            <a:avLst/>
          </a:prstGeom>
        </p:spPr>
        <p:txBody>
          <a:bodyPr wrap="square">
            <a:spAutoFit/>
          </a:bodyPr>
          <a:lstStyle/>
          <a:p>
            <a:r>
              <a:rPr lang="en-US" altLang="nl-NL" sz="2000" b="1" dirty="0">
                <a:solidFill>
                  <a:srgbClr val="7030A0"/>
                </a:solidFill>
                <a:latin typeface="Cambria" panose="02040503050406030204" pitchFamily="18" charset="0"/>
              </a:rPr>
              <a:t>Select the correct Preferred term by direct name/ID and Structure display</a:t>
            </a:r>
            <a:endParaRPr lang="en-US" sz="2000" b="1" dirty="0">
              <a:solidFill>
                <a:srgbClr val="7030A0"/>
              </a:solidFill>
              <a:latin typeface="Cambria" panose="02040503050406030204" pitchFamily="18" charset="0"/>
            </a:endParaRPr>
          </a:p>
        </p:txBody>
      </p:sp>
      <p:pic>
        <p:nvPicPr>
          <p:cNvPr id="6" name="Afbeelding 3"/>
          <p:cNvPicPr>
            <a:picLocks noChangeAspect="1" noChangeArrowheads="1"/>
          </p:cNvPicPr>
          <p:nvPr/>
        </p:nvPicPr>
        <p:blipFill>
          <a:blip r:embed="rId3">
            <a:extLst>
              <a:ext uri="{28A0092B-C50C-407E-A947-70E740481C1C}">
                <a14:useLocalDpi xmlns:a14="http://schemas.microsoft.com/office/drawing/2010/main" val="0"/>
              </a:ext>
            </a:extLst>
          </a:blip>
          <a:srcRect t="1826" b="8374"/>
          <a:stretch>
            <a:fillRect/>
          </a:stretch>
        </p:blipFill>
        <p:spPr bwMode="auto">
          <a:xfrm>
            <a:off x="755576" y="1892308"/>
            <a:ext cx="7731785" cy="4328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97" y="44624"/>
            <a:ext cx="936104"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175660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dianummer 5"/>
          <p:cNvSpPr>
            <a:spLocks noGrp="1"/>
          </p:cNvSpPr>
          <p:nvPr>
            <p:ph type="sldNum" sz="quarter" idx="4"/>
          </p:nvPr>
        </p:nvSpPr>
        <p:spPr/>
        <p:txBody>
          <a:bodyPr/>
          <a:lstStyle/>
          <a:p>
            <a:fld id="{A723241F-5B6B-4100-BE5A-F21894325AA6}" type="slidenum">
              <a:rPr lang="nl-NL" smtClean="0"/>
              <a:pPr/>
              <a:t>27</a:t>
            </a:fld>
            <a:endParaRPr lang="nl-NL" dirty="0"/>
          </a:p>
        </p:txBody>
      </p:sp>
      <p:sp>
        <p:nvSpPr>
          <p:cNvPr id="8" name="Rechthoek 7"/>
          <p:cNvSpPr/>
          <p:nvPr/>
        </p:nvSpPr>
        <p:spPr>
          <a:xfrm>
            <a:off x="1874506" y="1791318"/>
            <a:ext cx="5470921" cy="523220"/>
          </a:xfrm>
          <a:prstGeom prst="rect">
            <a:avLst/>
          </a:prstGeom>
        </p:spPr>
        <p:txBody>
          <a:bodyPr wrap="none">
            <a:spAutoFit/>
          </a:bodyPr>
          <a:lstStyle/>
          <a:p>
            <a:pPr algn="ctr"/>
            <a:r>
              <a:rPr lang="nl-NL" sz="2800" b="1" dirty="0" smtClean="0">
                <a:solidFill>
                  <a:srgbClr val="002060"/>
                </a:solidFill>
                <a:latin typeface="Cambria" panose="02040503050406030204" pitchFamily="18" charset="0"/>
              </a:rPr>
              <a:t>Support the health care domain</a:t>
            </a:r>
            <a:endParaRPr lang="nl-NL" sz="2800" b="1" dirty="0">
              <a:solidFill>
                <a:srgbClr val="002060"/>
              </a:solidFill>
              <a:latin typeface="Cambria" panose="02040503050406030204" pitchFamily="18" charset="0"/>
            </a:endParaRPr>
          </a:p>
        </p:txBody>
      </p:sp>
      <p:sp>
        <p:nvSpPr>
          <p:cNvPr id="9" name="Rechthoek 8"/>
          <p:cNvSpPr/>
          <p:nvPr/>
        </p:nvSpPr>
        <p:spPr>
          <a:xfrm>
            <a:off x="2556646" y="5445224"/>
            <a:ext cx="4547099" cy="954107"/>
          </a:xfrm>
          <a:prstGeom prst="rect">
            <a:avLst/>
          </a:prstGeom>
          <a:noFill/>
        </p:spPr>
        <p:txBody>
          <a:bodyPr wrap="square">
            <a:spAutoFit/>
          </a:bodyPr>
          <a:lstStyle/>
          <a:p>
            <a:pPr algn="ctr"/>
            <a:r>
              <a:rPr lang="nl-NL" sz="2800" b="1" dirty="0" smtClean="0">
                <a:latin typeface="Cambria" panose="02040503050406030204" pitchFamily="18" charset="0"/>
              </a:rPr>
              <a:t>Name</a:t>
            </a:r>
            <a:r>
              <a:rPr lang="nl-NL" sz="2800" b="1" dirty="0">
                <a:latin typeface="Cambria" panose="02040503050406030204" pitchFamily="18" charset="0"/>
              </a:rPr>
              <a:t>/ Text </a:t>
            </a:r>
            <a:endParaRPr lang="nl-NL" sz="2800" b="1" dirty="0" smtClean="0">
              <a:latin typeface="Cambria" panose="02040503050406030204" pitchFamily="18" charset="0"/>
            </a:endParaRPr>
          </a:p>
          <a:p>
            <a:pPr algn="ctr"/>
            <a:r>
              <a:rPr lang="nl-NL" sz="2800" b="1" dirty="0" smtClean="0">
                <a:latin typeface="Cambria" panose="02040503050406030204" pitchFamily="18" charset="0"/>
              </a:rPr>
              <a:t>substance </a:t>
            </a:r>
            <a:r>
              <a:rPr lang="nl-NL" sz="2800" b="1" dirty="0">
                <a:latin typeface="Cambria" panose="02040503050406030204" pitchFamily="18" charset="0"/>
              </a:rPr>
              <a:t>data </a:t>
            </a:r>
            <a:r>
              <a:rPr lang="nl-NL" sz="2800" b="1" dirty="0" smtClean="0">
                <a:latin typeface="Cambria" panose="02040503050406030204" pitchFamily="18" charset="0"/>
              </a:rPr>
              <a:t>base</a:t>
            </a:r>
            <a:endParaRPr lang="nl-NL" sz="2800" b="1" dirty="0"/>
          </a:p>
        </p:txBody>
      </p:sp>
      <p:sp>
        <p:nvSpPr>
          <p:cNvPr id="11" name="Rechthoek 10"/>
          <p:cNvSpPr/>
          <p:nvPr/>
        </p:nvSpPr>
        <p:spPr>
          <a:xfrm>
            <a:off x="1874506" y="2780928"/>
            <a:ext cx="5683117" cy="954107"/>
          </a:xfrm>
          <a:prstGeom prst="rect">
            <a:avLst/>
          </a:prstGeom>
          <a:noFill/>
          <a:ln>
            <a:noFill/>
          </a:ln>
        </p:spPr>
        <p:txBody>
          <a:bodyPr wrap="square">
            <a:spAutoFit/>
          </a:bodyPr>
          <a:lstStyle/>
          <a:p>
            <a:pPr algn="ctr"/>
            <a:r>
              <a:rPr lang="nl-NL" sz="2800" b="1" dirty="0" smtClean="0">
                <a:solidFill>
                  <a:srgbClr val="0070C0"/>
                </a:solidFill>
                <a:latin typeface="Cambria" panose="02040503050406030204" pitchFamily="18" charset="0"/>
              </a:rPr>
              <a:t>Structure/relational </a:t>
            </a:r>
            <a:r>
              <a:rPr lang="nl-NL" sz="2800" b="1" dirty="0">
                <a:solidFill>
                  <a:srgbClr val="0070C0"/>
                </a:solidFill>
                <a:latin typeface="Cambria" panose="02040503050406030204" pitchFamily="18" charset="0"/>
              </a:rPr>
              <a:t>substance</a:t>
            </a:r>
          </a:p>
          <a:p>
            <a:pPr algn="ctr"/>
            <a:r>
              <a:rPr lang="nl-NL" sz="2800" b="1" dirty="0">
                <a:solidFill>
                  <a:srgbClr val="0070C0"/>
                </a:solidFill>
                <a:latin typeface="Cambria" panose="02040503050406030204" pitchFamily="18" charset="0"/>
              </a:rPr>
              <a:t>d</a:t>
            </a:r>
            <a:r>
              <a:rPr lang="nl-NL" sz="2800" b="1" dirty="0" smtClean="0">
                <a:solidFill>
                  <a:srgbClr val="0070C0"/>
                </a:solidFill>
                <a:latin typeface="Cambria" panose="02040503050406030204" pitchFamily="18" charset="0"/>
              </a:rPr>
              <a:t>ata base</a:t>
            </a:r>
            <a:endParaRPr lang="nl-NL" sz="2800" b="1" dirty="0">
              <a:solidFill>
                <a:srgbClr val="0070C0"/>
              </a:solidFill>
              <a:latin typeface="Cambria" panose="02040503050406030204" pitchFamily="18" charset="0"/>
            </a:endParaRPr>
          </a:p>
        </p:txBody>
      </p:sp>
      <p:sp>
        <p:nvSpPr>
          <p:cNvPr id="3" name="Tekstvak 2"/>
          <p:cNvSpPr txBox="1"/>
          <p:nvPr/>
        </p:nvSpPr>
        <p:spPr>
          <a:xfrm>
            <a:off x="3565372" y="4149080"/>
            <a:ext cx="2446788" cy="830997"/>
          </a:xfrm>
          <a:prstGeom prst="rect">
            <a:avLst/>
          </a:prstGeom>
          <a:noFill/>
          <a:ln>
            <a:noFill/>
          </a:ln>
        </p:spPr>
        <p:txBody>
          <a:bodyPr wrap="square" rtlCol="0">
            <a:spAutoFit/>
          </a:bodyPr>
          <a:lstStyle/>
          <a:p>
            <a:r>
              <a:rPr lang="nl-NL" sz="2400" b="1" dirty="0" smtClean="0">
                <a:solidFill>
                  <a:srgbClr val="002060"/>
                </a:solidFill>
                <a:latin typeface="Cambria" panose="02040503050406030204" pitchFamily="18" charset="0"/>
              </a:rPr>
              <a:t>GInAS Project/ </a:t>
            </a:r>
          </a:p>
          <a:p>
            <a:r>
              <a:rPr lang="nl-NL" sz="2400" b="1" dirty="0" smtClean="0">
                <a:solidFill>
                  <a:srgbClr val="002060"/>
                </a:solidFill>
                <a:latin typeface="Cambria" panose="02040503050406030204" pitchFamily="18" charset="0"/>
              </a:rPr>
              <a:t>G-SRS Software</a:t>
            </a:r>
            <a:endParaRPr lang="nl-NL" sz="2400" b="1" dirty="0">
              <a:solidFill>
                <a:srgbClr val="002060"/>
              </a:solidFill>
              <a:latin typeface="Cambria" panose="02040503050406030204" pitchFamily="18" charset="0"/>
            </a:endParaRP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7" y="44624"/>
            <a:ext cx="936104"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Plus 12"/>
          <p:cNvSpPr/>
          <p:nvPr/>
        </p:nvSpPr>
        <p:spPr>
          <a:xfrm>
            <a:off x="4560166" y="4980077"/>
            <a:ext cx="457200" cy="426405"/>
          </a:xfrm>
          <a:prstGeom prst="mathPlus">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sp>
        <p:nvSpPr>
          <p:cNvPr id="14" name="Gelijk 13"/>
          <p:cNvSpPr/>
          <p:nvPr/>
        </p:nvSpPr>
        <p:spPr>
          <a:xfrm>
            <a:off x="4550343" y="3782450"/>
            <a:ext cx="322074" cy="288032"/>
          </a:xfrm>
          <a:prstGeom prst="mathEqual">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sp>
        <p:nvSpPr>
          <p:cNvPr id="15" name="PIJL-OMHOOG 14"/>
          <p:cNvSpPr/>
          <p:nvPr/>
        </p:nvSpPr>
        <p:spPr>
          <a:xfrm>
            <a:off x="4716063" y="2364296"/>
            <a:ext cx="156354" cy="432048"/>
          </a:xfrm>
          <a:prstGeom prst="up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4168" y="4140102"/>
            <a:ext cx="876576" cy="65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PIJL-OMHOOG 1"/>
          <p:cNvSpPr/>
          <p:nvPr/>
        </p:nvSpPr>
        <p:spPr>
          <a:xfrm>
            <a:off x="1115435" y="2429246"/>
            <a:ext cx="180020" cy="3850766"/>
          </a:xfrm>
          <a:prstGeom prst="up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5589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ctrTitle"/>
          </p:nvPr>
        </p:nvSpPr>
        <p:spPr>
          <a:xfrm>
            <a:off x="1835696" y="1484784"/>
            <a:ext cx="4824536" cy="360000"/>
          </a:xfrm>
        </p:spPr>
        <p:txBody>
          <a:bodyPr/>
          <a:lstStyle/>
          <a:p>
            <a:r>
              <a:rPr lang="nl-NL" sz="2400" dirty="0" smtClean="0">
                <a:latin typeface="Cambria" panose="02040503050406030204" pitchFamily="18" charset="0"/>
              </a:rPr>
              <a:t>Thank you for your attention</a:t>
            </a:r>
            <a:endParaRPr lang="en-US" sz="2400" dirty="0">
              <a:latin typeface="Cambria" panose="02040503050406030204" pitchFamily="18" charset="0"/>
            </a:endParaRPr>
          </a:p>
        </p:txBody>
      </p:sp>
      <p:sp>
        <p:nvSpPr>
          <p:cNvPr id="5" name="Rechthoek 4"/>
          <p:cNvSpPr/>
          <p:nvPr/>
        </p:nvSpPr>
        <p:spPr>
          <a:xfrm>
            <a:off x="323528" y="4819506"/>
            <a:ext cx="7776864" cy="2354491"/>
          </a:xfrm>
          <a:prstGeom prst="rect">
            <a:avLst/>
          </a:prstGeom>
        </p:spPr>
        <p:txBody>
          <a:bodyPr wrap="square">
            <a:spAutoFit/>
          </a:bodyPr>
          <a:lstStyle/>
          <a:p>
            <a:r>
              <a:rPr lang="nl-NL" sz="2400" b="1" kern="0" dirty="0">
                <a:solidFill>
                  <a:srgbClr val="FFFFFF"/>
                </a:solidFill>
              </a:rPr>
              <a:t>Ciska Matai (cg.matai@cbg-meb.nl)</a:t>
            </a:r>
            <a:br>
              <a:rPr lang="nl-NL" sz="2400" b="1" kern="0" dirty="0">
                <a:solidFill>
                  <a:srgbClr val="FFFFFF"/>
                </a:solidFill>
              </a:rPr>
            </a:br>
            <a:r>
              <a:rPr lang="nl-NL" sz="2400" b="1" kern="0" dirty="0">
                <a:solidFill>
                  <a:srgbClr val="FFFFFF"/>
                </a:solidFill>
              </a:rPr>
              <a:t>Herman Diederik (h.diederik@cbg-meb.nl)</a:t>
            </a:r>
            <a:r>
              <a:rPr lang="nl-NL" sz="2100" b="1" kern="0" dirty="0">
                <a:solidFill>
                  <a:srgbClr val="FFFFFF"/>
                </a:solidFill>
              </a:rPr>
              <a:t/>
            </a:r>
            <a:br>
              <a:rPr lang="nl-NL" sz="2100" b="1" kern="0" dirty="0">
                <a:solidFill>
                  <a:srgbClr val="FFFFFF"/>
                </a:solidFill>
              </a:rPr>
            </a:br>
            <a:r>
              <a:rPr lang="en-US" b="1" kern="0" dirty="0">
                <a:solidFill>
                  <a:srgbClr val="FFFFFF"/>
                </a:solidFill>
              </a:rPr>
              <a:t>Medicines Evaluation Board, The Netherlands</a:t>
            </a:r>
            <a:r>
              <a:rPr lang="en-US" sz="1400" b="1" kern="0" dirty="0">
                <a:solidFill>
                  <a:srgbClr val="FFFFFF"/>
                </a:solidFill>
              </a:rPr>
              <a:t/>
            </a:r>
            <a:br>
              <a:rPr lang="en-US" sz="1400" b="1" kern="0" dirty="0">
                <a:solidFill>
                  <a:srgbClr val="FFFFFF"/>
                </a:solidFill>
              </a:rPr>
            </a:br>
            <a:r>
              <a:rPr lang="en-US" sz="1400" b="1" kern="0" dirty="0">
                <a:solidFill>
                  <a:srgbClr val="FFFFFF"/>
                </a:solidFill>
              </a:rPr>
              <a:t>*    Postal address: P.O. Box 8275 , 3503 RG Utrecht, The Netherlands</a:t>
            </a:r>
            <a:br>
              <a:rPr lang="en-US" sz="1400" b="1" kern="0" dirty="0">
                <a:solidFill>
                  <a:srgbClr val="FFFFFF"/>
                </a:solidFill>
              </a:rPr>
            </a:br>
            <a:r>
              <a:rPr lang="en-US" sz="1400" b="1" kern="0" dirty="0">
                <a:solidFill>
                  <a:srgbClr val="FFFFFF"/>
                </a:solidFill>
              </a:rPr>
              <a:t>*</a:t>
            </a:r>
            <a:r>
              <a:rPr lang="nl-NL" sz="1400" b="1" kern="0" dirty="0">
                <a:solidFill>
                  <a:srgbClr val="FFFFFF"/>
                </a:solidFill>
              </a:rPr>
              <a:t>   Visitors address: Graadt van Roggenweg 500, 3531 AH Utrecht, The Netherlands</a:t>
            </a:r>
            <a:r>
              <a:rPr lang="en-US" sz="1400" b="1" kern="0" dirty="0">
                <a:solidFill>
                  <a:srgbClr val="FFFFFF"/>
                </a:solidFill>
              </a:rPr>
              <a:t/>
            </a:r>
            <a:br>
              <a:rPr lang="en-US" sz="1400" b="1" kern="0" dirty="0">
                <a:solidFill>
                  <a:srgbClr val="FFFFFF"/>
                </a:solidFill>
              </a:rPr>
            </a:br>
            <a:r>
              <a:rPr lang="nl-NL" sz="1400" b="1" kern="0" dirty="0">
                <a:solidFill>
                  <a:srgbClr val="FFFFFF"/>
                </a:solidFill>
              </a:rPr>
              <a:t> *  Mobile: +31(0) 6 52 75 63 60</a:t>
            </a:r>
            <a:r>
              <a:rPr lang="en-US" sz="2100" b="1" kern="0" dirty="0">
                <a:solidFill>
                  <a:srgbClr val="FFFFFF"/>
                </a:solidFill>
              </a:rPr>
              <a:t/>
            </a:r>
            <a:br>
              <a:rPr lang="en-US" sz="2100" b="1" kern="0" dirty="0">
                <a:solidFill>
                  <a:srgbClr val="FFFFFF"/>
                </a:solidFill>
              </a:rPr>
            </a:br>
            <a:r>
              <a:rPr lang="nl-NL" sz="2100" b="1" kern="0" dirty="0">
                <a:solidFill>
                  <a:srgbClr val="FFFFFF"/>
                </a:solidFill>
              </a:rPr>
              <a:t/>
            </a:r>
            <a:br>
              <a:rPr lang="nl-NL" sz="2100" b="1" kern="0" dirty="0">
                <a:solidFill>
                  <a:srgbClr val="FFFFFF"/>
                </a:solidFill>
              </a:rPr>
            </a:br>
            <a:endParaRPr lang="en-US" dirty="0">
              <a:solidFill>
                <a:prstClr val="black"/>
              </a:solidFill>
            </a:endParaRPr>
          </a:p>
        </p:txBody>
      </p:sp>
    </p:spTree>
    <p:extLst>
      <p:ext uri="{BB962C8B-B14F-4D97-AF65-F5344CB8AC3E}">
        <p14:creationId xmlns:p14="http://schemas.microsoft.com/office/powerpoint/2010/main" val="32786296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0BEC94-88C9-4775-BD30-F70C6BD0D662}"/>
              </a:ext>
            </a:extLst>
          </p:cNvPr>
          <p:cNvSpPr>
            <a:spLocks noGrp="1"/>
          </p:cNvSpPr>
          <p:nvPr>
            <p:ph type="title"/>
          </p:nvPr>
        </p:nvSpPr>
        <p:spPr>
          <a:xfrm>
            <a:off x="228488" y="0"/>
            <a:ext cx="7079816" cy="1124744"/>
          </a:xfrm>
        </p:spPr>
        <p:txBody>
          <a:bodyPr/>
          <a:lstStyle/>
          <a:p>
            <a:r>
              <a:rPr lang="en-US" u="sng" dirty="0" smtClean="0"/>
              <a:t>IDentification</a:t>
            </a:r>
            <a:r>
              <a:rPr lang="en-US" dirty="0" smtClean="0"/>
              <a:t> </a:t>
            </a:r>
            <a:r>
              <a:rPr lang="en-US" dirty="0"/>
              <a:t>of </a:t>
            </a:r>
            <a:r>
              <a:rPr lang="en-US" u="sng" dirty="0"/>
              <a:t>M</a:t>
            </a:r>
            <a:r>
              <a:rPr lang="en-US" dirty="0"/>
              <a:t>edicinal </a:t>
            </a:r>
            <a:r>
              <a:rPr lang="en-US" u="sng" dirty="0"/>
              <a:t>P</a:t>
            </a:r>
            <a:r>
              <a:rPr lang="en-US" dirty="0"/>
              <a:t>roducts </a:t>
            </a:r>
            <a:r>
              <a:rPr lang="en-US" dirty="0" smtClean="0"/>
              <a:t>(IDMP) is </a:t>
            </a:r>
            <a:r>
              <a:rPr lang="en-US" dirty="0"/>
              <a:t>a set of five ISO S</a:t>
            </a:r>
            <a:r>
              <a:rPr lang="en-US" dirty="0" smtClean="0"/>
              <a:t>tandards and Technical specifications that enable the </a:t>
            </a:r>
            <a:r>
              <a:rPr lang="en-US" dirty="0"/>
              <a:t>transition to structured product information</a:t>
            </a:r>
            <a:endParaRPr lang="x-none" dirty="0"/>
          </a:p>
        </p:txBody>
      </p:sp>
      <p:sp>
        <p:nvSpPr>
          <p:cNvPr id="5" name="Content Placeholder 4">
            <a:extLst>
              <a:ext uri="{FF2B5EF4-FFF2-40B4-BE49-F238E27FC236}">
                <a16:creationId xmlns="" xmlns:a16="http://schemas.microsoft.com/office/drawing/2014/main" id="{D04BE74A-2381-4FDC-BFC7-7BF722777931}"/>
              </a:ext>
            </a:extLst>
          </p:cNvPr>
          <p:cNvSpPr>
            <a:spLocks noGrp="1"/>
          </p:cNvSpPr>
          <p:nvPr>
            <p:ph idx="1"/>
          </p:nvPr>
        </p:nvSpPr>
        <p:spPr>
          <a:xfrm>
            <a:off x="3895941" y="1604920"/>
            <a:ext cx="5021624" cy="4450381"/>
          </a:xfrm>
        </p:spPr>
        <p:txBody>
          <a:bodyPr/>
          <a:lstStyle/>
          <a:p>
            <a:pPr marL="285750" indent="-285750">
              <a:buFont typeface="Arial" panose="020B0604020202020204" pitchFamily="34" charset="0"/>
              <a:buChar char="•"/>
            </a:pPr>
            <a:r>
              <a:rPr lang="en-GB" sz="1800" dirty="0">
                <a:latin typeface="Cambria" panose="02040503050406030204" pitchFamily="18" charset="0"/>
              </a:rPr>
              <a:t>Introduction through legislation, regulators, but also for internal </a:t>
            </a:r>
            <a:r>
              <a:rPr lang="en-GB" sz="1800" dirty="0" smtClean="0">
                <a:latin typeface="Cambria" panose="02040503050406030204" pitchFamily="18" charset="0"/>
              </a:rPr>
              <a:t>purposes</a:t>
            </a:r>
          </a:p>
          <a:p>
            <a:endParaRPr lang="en-GB" sz="1800" dirty="0">
              <a:latin typeface="Cambria" panose="02040503050406030204" pitchFamily="18" charset="0"/>
            </a:endParaRPr>
          </a:p>
          <a:p>
            <a:pPr marL="285750" indent="-285750">
              <a:buFont typeface="Arial" panose="020B0604020202020204" pitchFamily="34" charset="0"/>
              <a:buChar char="•"/>
            </a:pPr>
            <a:r>
              <a:rPr lang="en-GB" sz="1800" dirty="0" smtClean="0">
                <a:latin typeface="Cambria" panose="02040503050406030204" pitchFamily="18" charset="0"/>
              </a:rPr>
              <a:t>Provides </a:t>
            </a:r>
            <a:r>
              <a:rPr lang="en-GB" sz="1800" dirty="0">
                <a:latin typeface="Cambria" panose="02040503050406030204" pitchFamily="18" charset="0"/>
              </a:rPr>
              <a:t>structured medicinal, pharmaceutical product and substance data models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800" dirty="0">
                <a:latin typeface="Cambria" panose="02040503050406030204" pitchFamily="18" charset="0"/>
              </a:rPr>
              <a:t>Provides mechanisms to uniquely identify products and its components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800" dirty="0">
                <a:latin typeface="Cambria" panose="02040503050406030204" pitchFamily="18" charset="0"/>
              </a:rPr>
              <a:t>It is the only global standard for product information</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endParaRPr lang="en-GB" sz="1400" dirty="0"/>
          </a:p>
        </p:txBody>
      </p:sp>
      <p:pic>
        <p:nvPicPr>
          <p:cNvPr id="6" name="Picture 5">
            <a:extLst>
              <a:ext uri="{FF2B5EF4-FFF2-40B4-BE49-F238E27FC236}">
                <a16:creationId xmlns="" xmlns:a16="http://schemas.microsoft.com/office/drawing/2014/main" id="{3E513F4E-F03B-485F-B211-E6A10C822415}"/>
              </a:ext>
            </a:extLst>
          </p:cNvPr>
          <p:cNvPicPr>
            <a:picLocks noChangeAspect="1"/>
          </p:cNvPicPr>
          <p:nvPr/>
        </p:nvPicPr>
        <p:blipFill>
          <a:blip r:embed="rId3"/>
          <a:stretch>
            <a:fillRect/>
          </a:stretch>
        </p:blipFill>
        <p:spPr>
          <a:xfrm>
            <a:off x="304050" y="1604921"/>
            <a:ext cx="3142930" cy="3621203"/>
          </a:xfrm>
          <a:prstGeom prst="rect">
            <a:avLst/>
          </a:prstGeom>
        </p:spPr>
      </p:pic>
      <p:pic>
        <p:nvPicPr>
          <p:cNvPr id="7" name="Picture 6">
            <a:extLst>
              <a:ext uri="{FF2B5EF4-FFF2-40B4-BE49-F238E27FC236}">
                <a16:creationId xmlns="" xmlns:a16="http://schemas.microsoft.com/office/drawing/2014/main" id="{4EA0E3A7-B615-4CE9-BF13-666B54CF788B}"/>
              </a:ext>
            </a:extLst>
          </p:cNvPr>
          <p:cNvPicPr>
            <a:picLocks noChangeAspect="1"/>
          </p:cNvPicPr>
          <p:nvPr/>
        </p:nvPicPr>
        <p:blipFill>
          <a:blip r:embed="rId4"/>
          <a:stretch>
            <a:fillRect/>
          </a:stretch>
        </p:blipFill>
        <p:spPr>
          <a:xfrm>
            <a:off x="228489" y="5376893"/>
            <a:ext cx="3289405" cy="1356816"/>
          </a:xfrm>
          <a:prstGeom prst="rect">
            <a:avLst/>
          </a:prstGeom>
        </p:spPr>
      </p:pic>
    </p:spTree>
    <p:extLst>
      <p:ext uri="{BB962C8B-B14F-4D97-AF65-F5344CB8AC3E}">
        <p14:creationId xmlns:p14="http://schemas.microsoft.com/office/powerpoint/2010/main" val="389242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643853" y="36000"/>
            <a:ext cx="5466146" cy="900000"/>
          </a:xfrm>
        </p:spPr>
        <p:txBody>
          <a:bodyPr/>
          <a:lstStyle/>
          <a:p>
            <a:r>
              <a:rPr lang="en-GB" sz="2400" dirty="0">
                <a:latin typeface="Cambria" panose="02040503050406030204" pitchFamily="18" charset="0"/>
              </a:rPr>
              <a:t>IDMP introduces identification numbers that enable communication</a:t>
            </a:r>
            <a:endParaRPr lang="nl-NL" sz="2400" dirty="0">
              <a:latin typeface="Cambria" panose="02040503050406030204" pitchFamily="18" charset="0"/>
            </a:endParaRPr>
          </a:p>
        </p:txBody>
      </p:sp>
      <p:sp>
        <p:nvSpPr>
          <p:cNvPr id="6" name="Rounded Rectangle 5"/>
          <p:cNvSpPr/>
          <p:nvPr/>
        </p:nvSpPr>
        <p:spPr>
          <a:xfrm>
            <a:off x="457200" y="2291382"/>
            <a:ext cx="8185956" cy="618937"/>
          </a:xfrm>
          <a:prstGeom prst="round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400" dirty="0">
              <a:solidFill>
                <a:prstClr val="white"/>
              </a:solidFill>
            </a:endParaRPr>
          </a:p>
        </p:txBody>
      </p:sp>
      <p:pic>
        <p:nvPicPr>
          <p:cNvPr id="7" name="Picture 6" descr="Pharmacy-icon.png"/>
          <p:cNvPicPr>
            <a:picLocks noChangeAspect="1"/>
          </p:cNvPicPr>
          <p:nvPr/>
        </p:nvPicPr>
        <p:blipFill>
          <a:blip r:embed="rId3" cstate="print">
            <a:extLst>
              <a:ext uri="{BEBA8EAE-BF5A-486C-A8C5-ECC9F3942E4B}">
                <a14:imgProps xmlns:a14="http://schemas.microsoft.com/office/drawing/2010/main">
                  <a14:imgLayer r:embed="rId4">
                    <a14:imgEffect>
                      <a14:artisticPencilGrayscale/>
                    </a14:imgEffect>
                  </a14:imgLayer>
                </a14:imgProps>
              </a:ext>
            </a:extLst>
          </a:blip>
          <a:stretch>
            <a:fillRect/>
          </a:stretch>
        </p:blipFill>
        <p:spPr>
          <a:xfrm>
            <a:off x="6368259" y="2947131"/>
            <a:ext cx="561659" cy="768080"/>
          </a:xfrm>
          <a:prstGeom prst="rect">
            <a:avLst/>
          </a:prstGeom>
        </p:spPr>
      </p:pic>
      <p:pic>
        <p:nvPicPr>
          <p:cNvPr id="8" name="Picture 7" descr="People-Patient-Female-icon.png"/>
          <p:cNvPicPr>
            <a:picLocks noChangeAspect="1"/>
          </p:cNvPicPr>
          <p:nvPr/>
        </p:nvPicPr>
        <p:blipFill rotWithShape="1">
          <a:blip r:embed="rId5" cstate="print">
            <a:extLst>
              <a:ext uri="{BEBA8EAE-BF5A-486C-A8C5-ECC9F3942E4B}">
                <a14:imgProps xmlns:a14="http://schemas.microsoft.com/office/drawing/2010/main">
                  <a14:imgLayer r:embed="rId6">
                    <a14:imgEffect>
                      <a14:artisticPencilGrayscale/>
                    </a14:imgEffect>
                  </a14:imgLayer>
                </a14:imgProps>
              </a:ext>
            </a:extLst>
          </a:blip>
          <a:srcRect r="7229"/>
          <a:stretch/>
        </p:blipFill>
        <p:spPr>
          <a:xfrm>
            <a:off x="7605925" y="2939789"/>
            <a:ext cx="590022" cy="782763"/>
          </a:xfrm>
          <a:prstGeom prst="rect">
            <a:avLst/>
          </a:prstGeom>
        </p:spPr>
      </p:pic>
      <p:pic>
        <p:nvPicPr>
          <p:cNvPr id="9" name="Picture 8" descr="packaging.png"/>
          <p:cNvPicPr>
            <a:picLocks noChangeAspect="1"/>
          </p:cNvPicPr>
          <p:nvPr/>
        </p:nvPicPr>
        <p:blipFill>
          <a:blip r:embed="rId7" cstate="print">
            <a:extLst>
              <a:ext uri="{BEBA8EAE-BF5A-486C-A8C5-ECC9F3942E4B}">
                <a14:imgProps xmlns:a14="http://schemas.microsoft.com/office/drawing/2010/main">
                  <a14:imgLayer r:embed="rId8">
                    <a14:imgEffect>
                      <a14:artisticPencilGrayscale/>
                    </a14:imgEffect>
                  </a14:imgLayer>
                </a14:imgProps>
              </a:ext>
            </a:extLst>
          </a:blip>
          <a:stretch>
            <a:fillRect/>
          </a:stretch>
        </p:blipFill>
        <p:spPr>
          <a:xfrm>
            <a:off x="5005905" y="3081965"/>
            <a:ext cx="561659" cy="498411"/>
          </a:xfrm>
          <a:prstGeom prst="rect">
            <a:avLst/>
          </a:prstGeom>
        </p:spPr>
      </p:pic>
      <p:pic>
        <p:nvPicPr>
          <p:cNvPr id="10" name="Picture 9" descr="tablet.png"/>
          <p:cNvPicPr>
            <a:picLocks noChangeAspect="1"/>
          </p:cNvPicPr>
          <p:nvPr/>
        </p:nvPicPr>
        <p:blipFill>
          <a:blip r:embed="rId9" cstate="print">
            <a:extLst>
              <a:ext uri="{BEBA8EAE-BF5A-486C-A8C5-ECC9F3942E4B}">
                <a14:imgProps xmlns:a14="http://schemas.microsoft.com/office/drawing/2010/main">
                  <a14:imgLayer r:embed="rId10">
                    <a14:imgEffect>
                      <a14:artisticPencilGrayscale/>
                    </a14:imgEffect>
                  </a14:imgLayer>
                </a14:imgProps>
              </a:ext>
            </a:extLst>
          </a:blip>
          <a:stretch>
            <a:fillRect/>
          </a:stretch>
        </p:blipFill>
        <p:spPr>
          <a:xfrm>
            <a:off x="3463411" y="3088630"/>
            <a:ext cx="680803" cy="485103"/>
          </a:xfrm>
          <a:prstGeom prst="rect">
            <a:avLst/>
          </a:prstGeom>
        </p:spPr>
      </p:pic>
      <p:pic>
        <p:nvPicPr>
          <p:cNvPr id="11" name="Picture 10" descr="fabriek.png"/>
          <p:cNvPicPr>
            <a:picLocks noChangeAspect="1"/>
          </p:cNvPicPr>
          <p:nvPr/>
        </p:nvPicPr>
        <p:blipFill>
          <a:blip r:embed="rId11" cstate="print">
            <a:extLst>
              <a:ext uri="{BEBA8EAE-BF5A-486C-A8C5-ECC9F3942E4B}">
                <a14:imgProps xmlns:a14="http://schemas.microsoft.com/office/drawing/2010/main">
                  <a14:imgLayer r:embed="rId12">
                    <a14:imgEffect>
                      <a14:artisticPencilGrayscale/>
                    </a14:imgEffect>
                  </a14:imgLayer>
                </a14:imgProps>
              </a:ext>
            </a:extLst>
          </a:blip>
          <a:stretch>
            <a:fillRect/>
          </a:stretch>
        </p:blipFill>
        <p:spPr>
          <a:xfrm>
            <a:off x="2024869" y="2947131"/>
            <a:ext cx="624067" cy="768080"/>
          </a:xfrm>
          <a:prstGeom prst="rect">
            <a:avLst/>
          </a:prstGeom>
        </p:spPr>
      </p:pic>
      <p:pic>
        <p:nvPicPr>
          <p:cNvPr id="12" name="Picture 11" descr="dossier.png"/>
          <p:cNvPicPr>
            <a:picLocks noChangeAspect="1"/>
          </p:cNvPicPr>
          <p:nvPr/>
        </p:nvPicPr>
        <p:blipFill>
          <a:blip r:embed="rId13" cstate="print">
            <a:extLst>
              <a:ext uri="{BEBA8EAE-BF5A-486C-A8C5-ECC9F3942E4B}">
                <a14:imgProps xmlns:a14="http://schemas.microsoft.com/office/drawing/2010/main">
                  <a14:imgLayer r:embed="rId14">
                    <a14:imgEffect>
                      <a14:artisticPencilGrayscale/>
                    </a14:imgEffect>
                  </a14:imgLayer>
                </a14:imgProps>
              </a:ext>
            </a:extLst>
          </a:blip>
          <a:stretch>
            <a:fillRect/>
          </a:stretch>
        </p:blipFill>
        <p:spPr>
          <a:xfrm>
            <a:off x="792990" y="2978855"/>
            <a:ext cx="436846" cy="704632"/>
          </a:xfrm>
          <a:prstGeom prst="rect">
            <a:avLst/>
          </a:prstGeom>
        </p:spPr>
      </p:pic>
      <p:sp>
        <p:nvSpPr>
          <p:cNvPr id="13" name="Right Arrow 12"/>
          <p:cNvSpPr/>
          <p:nvPr/>
        </p:nvSpPr>
        <p:spPr>
          <a:xfrm>
            <a:off x="1580708" y="3351604"/>
            <a:ext cx="291751" cy="15362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a:endParaRPr lang="en-US" sz="1400" dirty="0">
              <a:solidFill>
                <a:prstClr val="white"/>
              </a:solidFill>
              <a:latin typeface="Arial" panose="020B0604020202020204" pitchFamily="34" charset="0"/>
              <a:cs typeface="Arial" panose="020B0604020202020204" pitchFamily="34" charset="0"/>
            </a:endParaRPr>
          </a:p>
        </p:txBody>
      </p:sp>
      <p:sp>
        <p:nvSpPr>
          <p:cNvPr id="14" name="Round Diagonal Corner Rectangle 13"/>
          <p:cNvSpPr/>
          <p:nvPr/>
        </p:nvSpPr>
        <p:spPr>
          <a:xfrm>
            <a:off x="1831304" y="2382749"/>
            <a:ext cx="1197204" cy="460851"/>
          </a:xfrm>
          <a:prstGeom prst="round2DiagRect">
            <a:avLst>
              <a:gd name="adj1" fmla="val 16667"/>
              <a:gd name="adj2" fmla="val 0"/>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100" b="1" dirty="0">
                <a:solidFill>
                  <a:prstClr val="white"/>
                </a:solidFill>
                <a:latin typeface="Arial" panose="020B0604020202020204" pitchFamily="34" charset="0"/>
                <a:cs typeface="Arial" panose="020B0604020202020204" pitchFamily="34" charset="0"/>
              </a:rPr>
              <a:t>Manufacturer</a:t>
            </a:r>
            <a:endParaRPr lang="en-US" sz="900" b="1" dirty="0">
              <a:solidFill>
                <a:prstClr val="white"/>
              </a:solidFill>
              <a:latin typeface="Arial" panose="020B0604020202020204" pitchFamily="34" charset="0"/>
              <a:cs typeface="Arial" panose="020B0604020202020204" pitchFamily="34" charset="0"/>
            </a:endParaRPr>
          </a:p>
        </p:txBody>
      </p:sp>
      <p:sp>
        <p:nvSpPr>
          <p:cNvPr id="15" name="Round Diagonal Corner Rectangle 14"/>
          <p:cNvSpPr/>
          <p:nvPr/>
        </p:nvSpPr>
        <p:spPr>
          <a:xfrm>
            <a:off x="3244044" y="2382749"/>
            <a:ext cx="1295400" cy="460851"/>
          </a:xfrm>
          <a:prstGeom prst="round2DiagRect">
            <a:avLst>
              <a:gd name="adj1" fmla="val 16667"/>
              <a:gd name="adj2" fmla="val 0"/>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100" b="1" dirty="0">
                <a:solidFill>
                  <a:prstClr val="white"/>
                </a:solidFill>
                <a:latin typeface="Arial" panose="020B0604020202020204" pitchFamily="34" charset="0"/>
                <a:cs typeface="Arial" panose="020B0604020202020204" pitchFamily="34" charset="0"/>
              </a:rPr>
              <a:t>Pharmaceutical product</a:t>
            </a:r>
            <a:endParaRPr lang="en-US" sz="1400" b="1" dirty="0">
              <a:solidFill>
                <a:prstClr val="white"/>
              </a:solidFill>
              <a:latin typeface="Arial" panose="020B0604020202020204" pitchFamily="34" charset="0"/>
              <a:cs typeface="Arial" panose="020B0604020202020204" pitchFamily="34" charset="0"/>
            </a:endParaRPr>
          </a:p>
        </p:txBody>
      </p:sp>
      <p:sp>
        <p:nvSpPr>
          <p:cNvPr id="16" name="Round Diagonal Corner Rectangle 15"/>
          <p:cNvSpPr/>
          <p:nvPr/>
        </p:nvSpPr>
        <p:spPr>
          <a:xfrm>
            <a:off x="4768059" y="2382749"/>
            <a:ext cx="1131125" cy="460851"/>
          </a:xfrm>
          <a:prstGeom prst="round2DiagRect">
            <a:avLst>
              <a:gd name="adj1" fmla="val 16667"/>
              <a:gd name="adj2" fmla="val 0"/>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100" b="1" dirty="0">
                <a:solidFill>
                  <a:prstClr val="white"/>
                </a:solidFill>
                <a:latin typeface="Arial" panose="020B0604020202020204" pitchFamily="34" charset="0"/>
                <a:cs typeface="Arial" panose="020B0604020202020204" pitchFamily="34" charset="0"/>
              </a:rPr>
              <a:t>Packaged product</a:t>
            </a:r>
          </a:p>
        </p:txBody>
      </p:sp>
      <p:sp>
        <p:nvSpPr>
          <p:cNvPr id="17" name="Round Diagonal Corner Rectangle 16"/>
          <p:cNvSpPr/>
          <p:nvPr/>
        </p:nvSpPr>
        <p:spPr>
          <a:xfrm>
            <a:off x="6139644" y="2382749"/>
            <a:ext cx="1090344" cy="460851"/>
          </a:xfrm>
          <a:prstGeom prst="round2DiagRect">
            <a:avLst>
              <a:gd name="adj1" fmla="val 16667"/>
              <a:gd name="adj2" fmla="val 0"/>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100" b="1" dirty="0">
                <a:solidFill>
                  <a:prstClr val="white"/>
                </a:solidFill>
                <a:latin typeface="Arial" panose="020B0604020202020204" pitchFamily="34" charset="0"/>
                <a:cs typeface="Arial" panose="020B0604020202020204" pitchFamily="34" charset="0"/>
              </a:rPr>
              <a:t>Pharmacy</a:t>
            </a:r>
          </a:p>
        </p:txBody>
      </p:sp>
      <p:sp>
        <p:nvSpPr>
          <p:cNvPr id="18" name="Round Diagonal Corner Rectangle 17"/>
          <p:cNvSpPr/>
          <p:nvPr/>
        </p:nvSpPr>
        <p:spPr>
          <a:xfrm>
            <a:off x="7435046" y="2382749"/>
            <a:ext cx="1054227" cy="460851"/>
          </a:xfrm>
          <a:prstGeom prst="round2DiagRect">
            <a:avLst>
              <a:gd name="adj1" fmla="val 16667"/>
              <a:gd name="adj2" fmla="val 0"/>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100" b="1" dirty="0">
                <a:solidFill>
                  <a:prstClr val="white"/>
                </a:solidFill>
                <a:latin typeface="Arial" panose="020B0604020202020204" pitchFamily="34" charset="0"/>
                <a:cs typeface="Arial" panose="020B0604020202020204" pitchFamily="34" charset="0"/>
              </a:rPr>
              <a:t>Patient</a:t>
            </a:r>
          </a:p>
        </p:txBody>
      </p:sp>
      <p:sp>
        <p:nvSpPr>
          <p:cNvPr id="19" name="Round Diagonal Corner Rectangle 18"/>
          <p:cNvSpPr/>
          <p:nvPr/>
        </p:nvSpPr>
        <p:spPr>
          <a:xfrm>
            <a:off x="595780" y="2382749"/>
            <a:ext cx="1048079" cy="460851"/>
          </a:xfrm>
          <a:prstGeom prst="round2DiagRect">
            <a:avLst>
              <a:gd name="adj1" fmla="val 16667"/>
              <a:gd name="adj2" fmla="val 0"/>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100" b="1" dirty="0">
                <a:solidFill>
                  <a:prstClr val="white"/>
                </a:solidFill>
                <a:latin typeface="Arial" panose="020B0604020202020204" pitchFamily="34" charset="0"/>
                <a:cs typeface="Arial" panose="020B0604020202020204" pitchFamily="34" charset="0"/>
              </a:rPr>
              <a:t>Dossier</a:t>
            </a:r>
            <a:endParaRPr lang="en-US" sz="1000" b="1" dirty="0">
              <a:solidFill>
                <a:prstClr val="white"/>
              </a:solidFill>
              <a:latin typeface="Arial" panose="020B0604020202020204" pitchFamily="34" charset="0"/>
              <a:cs typeface="Arial" panose="020B0604020202020204" pitchFamily="34" charset="0"/>
            </a:endParaRPr>
          </a:p>
        </p:txBody>
      </p:sp>
      <p:sp>
        <p:nvSpPr>
          <p:cNvPr id="20" name="Rounded Rectangle 19"/>
          <p:cNvSpPr/>
          <p:nvPr/>
        </p:nvSpPr>
        <p:spPr>
          <a:xfrm>
            <a:off x="2247549" y="5138980"/>
            <a:ext cx="1918012" cy="580853"/>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100" b="1" dirty="0">
                <a:solidFill>
                  <a:prstClr val="white"/>
                </a:solidFill>
                <a:latin typeface="Arial" panose="020B0604020202020204" pitchFamily="34" charset="0"/>
                <a:cs typeface="Arial" panose="020B0604020202020204" pitchFamily="34" charset="0"/>
              </a:rPr>
              <a:t>Individual Case Safety Report  (ICSR)</a:t>
            </a:r>
          </a:p>
        </p:txBody>
      </p:sp>
      <p:sp>
        <p:nvSpPr>
          <p:cNvPr id="21" name="Bent Arrow 20"/>
          <p:cNvSpPr/>
          <p:nvPr/>
        </p:nvSpPr>
        <p:spPr>
          <a:xfrm rot="10800000">
            <a:off x="4422234" y="4452303"/>
            <a:ext cx="3478717" cy="1071452"/>
          </a:xfrm>
          <a:prstGeom prst="bentArrow">
            <a:avLst>
              <a:gd name="adj1" fmla="val 5404"/>
              <a:gd name="adj2" fmla="val 8014"/>
              <a:gd name="adj3" fmla="val 25000"/>
              <a:gd name="adj4" fmla="val 43750"/>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a:endParaRPr lang="en-US" sz="1400" dirty="0">
              <a:solidFill>
                <a:prstClr val="black"/>
              </a:solidFill>
              <a:latin typeface="Arial" panose="020B0604020202020204" pitchFamily="34" charset="0"/>
              <a:cs typeface="Arial" panose="020B0604020202020204" pitchFamily="34" charset="0"/>
            </a:endParaRPr>
          </a:p>
        </p:txBody>
      </p:sp>
      <p:sp>
        <p:nvSpPr>
          <p:cNvPr id="22" name="Rounded Rectangle 21"/>
          <p:cNvSpPr/>
          <p:nvPr/>
        </p:nvSpPr>
        <p:spPr>
          <a:xfrm>
            <a:off x="7105258" y="3813781"/>
            <a:ext cx="1404156" cy="537656"/>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100" b="1" dirty="0">
                <a:solidFill>
                  <a:prstClr val="white"/>
                </a:solidFill>
                <a:latin typeface="Arial" panose="020B0604020202020204" pitchFamily="34" charset="0"/>
                <a:cs typeface="Arial" panose="020B0604020202020204" pitchFamily="34" charset="0"/>
              </a:rPr>
              <a:t>In case of adverse event</a:t>
            </a:r>
          </a:p>
        </p:txBody>
      </p:sp>
      <p:sp>
        <p:nvSpPr>
          <p:cNvPr id="24" name="Rounded Rectangle 23"/>
          <p:cNvSpPr/>
          <p:nvPr/>
        </p:nvSpPr>
        <p:spPr>
          <a:xfrm>
            <a:off x="5926459" y="5275785"/>
            <a:ext cx="908551" cy="30724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defTabSz="685800"/>
            <a:r>
              <a:rPr lang="en-US" sz="1050" b="1" dirty="0">
                <a:solidFill>
                  <a:prstClr val="black"/>
                </a:solidFill>
                <a:latin typeface="Arial" panose="020B0604020202020204" pitchFamily="34" charset="0"/>
                <a:cs typeface="Arial" panose="020B0604020202020204" pitchFamily="34" charset="0"/>
              </a:rPr>
              <a:t>E2B (R3)</a:t>
            </a:r>
            <a:r>
              <a:rPr lang="en-US" sz="1050" b="1" baseline="30000" dirty="0">
                <a:solidFill>
                  <a:prstClr val="black"/>
                </a:solidFill>
                <a:latin typeface="Arial" panose="020B0604020202020204" pitchFamily="34" charset="0"/>
                <a:cs typeface="Arial" panose="020B0604020202020204" pitchFamily="34" charset="0"/>
              </a:rPr>
              <a:t>*</a:t>
            </a:r>
            <a:endParaRPr lang="en-US" sz="1050" b="1" dirty="0">
              <a:solidFill>
                <a:prstClr val="black"/>
              </a:solidFill>
              <a:latin typeface="Arial" panose="020B0604020202020204" pitchFamily="34" charset="0"/>
              <a:cs typeface="Arial" panose="020B0604020202020204" pitchFamily="34" charset="0"/>
            </a:endParaRPr>
          </a:p>
        </p:txBody>
      </p:sp>
      <p:cxnSp>
        <p:nvCxnSpPr>
          <p:cNvPr id="25" name="Straight Connector 24"/>
          <p:cNvCxnSpPr/>
          <p:nvPr/>
        </p:nvCxnSpPr>
        <p:spPr>
          <a:xfrm>
            <a:off x="671731" y="4826287"/>
            <a:ext cx="5068615" cy="0"/>
          </a:xfrm>
          <a:prstGeom prst="line">
            <a:avLst/>
          </a:prstGeom>
          <a:ln w="15875">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671716" y="3727498"/>
            <a:ext cx="0" cy="1098799"/>
          </a:xfrm>
          <a:prstGeom prst="line">
            <a:avLst/>
          </a:prstGeom>
          <a:ln w="15875">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5740331" y="3750281"/>
            <a:ext cx="0" cy="1080043"/>
          </a:xfrm>
          <a:prstGeom prst="line">
            <a:avLst/>
          </a:prstGeom>
          <a:ln w="15875">
            <a:prstDash val="sysDash"/>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729444" y="3877885"/>
            <a:ext cx="687226" cy="384047"/>
          </a:xfrm>
          <a:prstGeom prst="rect">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defTabSz="685800"/>
            <a:r>
              <a:rPr lang="en-GB" sz="1200" b="1" dirty="0">
                <a:solidFill>
                  <a:prstClr val="black"/>
                </a:solidFill>
              </a:rPr>
              <a:t>MPID</a:t>
            </a:r>
            <a:endParaRPr lang="en-US" sz="1400" b="1" dirty="0">
              <a:solidFill>
                <a:prstClr val="black"/>
              </a:solidFill>
            </a:endParaRPr>
          </a:p>
        </p:txBody>
      </p:sp>
      <p:sp>
        <p:nvSpPr>
          <p:cNvPr id="29" name="Rectangle 28"/>
          <p:cNvSpPr/>
          <p:nvPr/>
        </p:nvSpPr>
        <p:spPr>
          <a:xfrm>
            <a:off x="2099618" y="3877883"/>
            <a:ext cx="687226" cy="384047"/>
          </a:xfrm>
          <a:prstGeom prst="rect">
            <a:avLst/>
          </a:prstGeom>
          <a:ln w="19050">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685800"/>
            <a:r>
              <a:rPr lang="en-GB" sz="1200" b="1" dirty="0">
                <a:solidFill>
                  <a:prstClr val="black"/>
                </a:solidFill>
              </a:rPr>
              <a:t>(S)SID</a:t>
            </a:r>
            <a:endParaRPr lang="en-US" sz="1200" b="1" dirty="0">
              <a:solidFill>
                <a:prstClr val="black"/>
              </a:solidFill>
            </a:endParaRPr>
          </a:p>
        </p:txBody>
      </p:sp>
      <p:sp>
        <p:nvSpPr>
          <p:cNvPr id="30" name="Rectangle 29"/>
          <p:cNvSpPr/>
          <p:nvPr/>
        </p:nvSpPr>
        <p:spPr>
          <a:xfrm>
            <a:off x="3623617" y="3877882"/>
            <a:ext cx="687226" cy="384047"/>
          </a:xfrm>
          <a:prstGeom prst="rect">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defTabSz="685800"/>
            <a:r>
              <a:rPr lang="en-GB" sz="1200" b="1" dirty="0">
                <a:solidFill>
                  <a:prstClr val="black"/>
                </a:solidFill>
              </a:rPr>
              <a:t>PhPID</a:t>
            </a:r>
            <a:endParaRPr lang="en-US" sz="1200" b="1" dirty="0">
              <a:solidFill>
                <a:prstClr val="black"/>
              </a:solidFill>
            </a:endParaRPr>
          </a:p>
        </p:txBody>
      </p:sp>
      <p:sp>
        <p:nvSpPr>
          <p:cNvPr id="31" name="Rectangle 30"/>
          <p:cNvSpPr/>
          <p:nvPr/>
        </p:nvSpPr>
        <p:spPr>
          <a:xfrm>
            <a:off x="4989993" y="3877885"/>
            <a:ext cx="687226" cy="384047"/>
          </a:xfrm>
          <a:prstGeom prst="rect">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defTabSz="685800"/>
            <a:r>
              <a:rPr lang="en-GB" sz="1200" b="1" dirty="0">
                <a:solidFill>
                  <a:prstClr val="black"/>
                </a:solidFill>
              </a:rPr>
              <a:t>PCID</a:t>
            </a:r>
            <a:endParaRPr lang="en-US" sz="1400" b="1" dirty="0">
              <a:solidFill>
                <a:prstClr val="black"/>
              </a:solidFill>
            </a:endParaRPr>
          </a:p>
        </p:txBody>
      </p:sp>
      <p:cxnSp>
        <p:nvCxnSpPr>
          <p:cNvPr id="32" name="Straight Connector 31"/>
          <p:cNvCxnSpPr/>
          <p:nvPr/>
        </p:nvCxnSpPr>
        <p:spPr>
          <a:xfrm flipV="1">
            <a:off x="1073072" y="3625799"/>
            <a:ext cx="713" cy="24896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2442526" y="3659135"/>
            <a:ext cx="713" cy="201676"/>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3888924" y="3672015"/>
            <a:ext cx="713" cy="20167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5367625" y="3659103"/>
            <a:ext cx="713" cy="20167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713367" y="4351447"/>
            <a:ext cx="4963662" cy="38404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685800"/>
            <a:r>
              <a:rPr lang="en-GB" sz="1400" b="1" dirty="0">
                <a:solidFill>
                  <a:prstClr val="black"/>
                </a:solidFill>
              </a:rPr>
              <a:t>IDMP Identifiers</a:t>
            </a:r>
            <a:endParaRPr lang="en-US" sz="1400" b="1" dirty="0">
              <a:solidFill>
                <a:prstClr val="black"/>
              </a:solidFill>
            </a:endParaRPr>
          </a:p>
        </p:txBody>
      </p:sp>
      <p:sp>
        <p:nvSpPr>
          <p:cNvPr id="37" name="Right Arrow 36"/>
          <p:cNvSpPr/>
          <p:nvPr/>
        </p:nvSpPr>
        <p:spPr>
          <a:xfrm>
            <a:off x="2979935" y="3324004"/>
            <a:ext cx="291751" cy="15362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a:endParaRPr lang="en-US" sz="1400" dirty="0">
              <a:solidFill>
                <a:prstClr val="white"/>
              </a:solidFill>
              <a:latin typeface="Arial" panose="020B0604020202020204" pitchFamily="34" charset="0"/>
              <a:cs typeface="Arial" panose="020B0604020202020204" pitchFamily="34" charset="0"/>
            </a:endParaRPr>
          </a:p>
        </p:txBody>
      </p:sp>
      <p:sp>
        <p:nvSpPr>
          <p:cNvPr id="38" name="Right Arrow 37"/>
          <p:cNvSpPr/>
          <p:nvPr/>
        </p:nvSpPr>
        <p:spPr>
          <a:xfrm>
            <a:off x="4463251" y="3345660"/>
            <a:ext cx="291751" cy="15362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a:endParaRPr lang="en-US" sz="1400" dirty="0">
              <a:solidFill>
                <a:prstClr val="white"/>
              </a:solidFill>
              <a:latin typeface="Arial" panose="020B0604020202020204" pitchFamily="34" charset="0"/>
              <a:cs typeface="Arial" panose="020B0604020202020204" pitchFamily="34" charset="0"/>
            </a:endParaRPr>
          </a:p>
        </p:txBody>
      </p:sp>
      <p:sp>
        <p:nvSpPr>
          <p:cNvPr id="39" name="Right Arrow 38"/>
          <p:cNvSpPr/>
          <p:nvPr/>
        </p:nvSpPr>
        <p:spPr>
          <a:xfrm>
            <a:off x="5855956" y="3351604"/>
            <a:ext cx="291751" cy="15362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a:endParaRPr lang="en-US" sz="1400" dirty="0">
              <a:solidFill>
                <a:prstClr val="white"/>
              </a:solidFill>
              <a:latin typeface="Arial" panose="020B0604020202020204" pitchFamily="34" charset="0"/>
              <a:cs typeface="Arial" panose="020B0604020202020204" pitchFamily="34" charset="0"/>
            </a:endParaRPr>
          </a:p>
        </p:txBody>
      </p:sp>
      <p:sp>
        <p:nvSpPr>
          <p:cNvPr id="40" name="Right Arrow 39"/>
          <p:cNvSpPr/>
          <p:nvPr/>
        </p:nvSpPr>
        <p:spPr>
          <a:xfrm>
            <a:off x="7206450" y="3336668"/>
            <a:ext cx="291751" cy="15362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a:endParaRPr lang="en-US" sz="1400" dirty="0">
              <a:solidFill>
                <a:prstClr val="white"/>
              </a:solidFill>
              <a:latin typeface="Arial" panose="020B0604020202020204" pitchFamily="34" charset="0"/>
              <a:cs typeface="Arial" panose="020B0604020202020204" pitchFamily="34" charset="0"/>
            </a:endParaRPr>
          </a:p>
        </p:txBody>
      </p:sp>
      <p:sp>
        <p:nvSpPr>
          <p:cNvPr id="49" name="Right Arrow 48"/>
          <p:cNvSpPr/>
          <p:nvPr/>
        </p:nvSpPr>
        <p:spPr>
          <a:xfrm rot="5400000">
            <a:off x="3055976" y="4915748"/>
            <a:ext cx="194503" cy="83971"/>
          </a:xfrm>
          <a:prstGeom prst="rightArrow">
            <a:avLst/>
          </a:prstGeom>
          <a:ln>
            <a:solidFill>
              <a:srgbClr val="00206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a:endParaRPr lang="en-US" sz="1400" dirty="0">
              <a:solidFill>
                <a:prstClr val="white"/>
              </a:solidFill>
              <a:latin typeface="Arial" panose="020B0604020202020204" pitchFamily="34" charset="0"/>
              <a:cs typeface="Arial" panose="020B0604020202020204" pitchFamily="34" charset="0"/>
            </a:endParaRPr>
          </a:p>
        </p:txBody>
      </p:sp>
      <p:sp>
        <p:nvSpPr>
          <p:cNvPr id="41" name="TextBox 40">
            <a:extLst>
              <a:ext uri="{FF2B5EF4-FFF2-40B4-BE49-F238E27FC236}">
                <a16:creationId xmlns="" xmlns:a16="http://schemas.microsoft.com/office/drawing/2014/main" id="{A2E7F799-96F5-453D-A380-B2722A796BE6}"/>
              </a:ext>
            </a:extLst>
          </p:cNvPr>
          <p:cNvSpPr txBox="1"/>
          <p:nvPr/>
        </p:nvSpPr>
        <p:spPr>
          <a:xfrm>
            <a:off x="5926455" y="6340062"/>
            <a:ext cx="2878609" cy="338554"/>
          </a:xfrm>
          <a:prstGeom prst="rect">
            <a:avLst/>
          </a:prstGeom>
          <a:noFill/>
        </p:spPr>
        <p:txBody>
          <a:bodyPr wrap="none" rtlCol="0">
            <a:spAutoFit/>
          </a:bodyPr>
          <a:lstStyle/>
          <a:p>
            <a:pPr defTabSz="685800"/>
            <a:r>
              <a:rPr lang="en-US" sz="1600" i="1" baseline="30000" dirty="0">
                <a:solidFill>
                  <a:prstClr val="black"/>
                </a:solidFill>
                <a:latin typeface="Cambria" panose="02040503050406030204" pitchFamily="18" charset="0"/>
              </a:rPr>
              <a:t>*</a:t>
            </a:r>
            <a:r>
              <a:rPr lang="en-US" sz="1600" i="1" dirty="0">
                <a:solidFill>
                  <a:prstClr val="black"/>
                </a:solidFill>
                <a:latin typeface="Cambria" panose="02040503050406030204" pitchFamily="18" charset="0"/>
              </a:rPr>
              <a:t>Example of a use case of </a:t>
            </a:r>
            <a:r>
              <a:rPr lang="en-US" sz="1600" i="1" dirty="0" smtClean="0">
                <a:solidFill>
                  <a:prstClr val="black"/>
                </a:solidFill>
                <a:latin typeface="Cambria" panose="02040503050406030204" pitchFamily="18" charset="0"/>
              </a:rPr>
              <a:t>IDMP”</a:t>
            </a:r>
            <a:endParaRPr lang="en-US" sz="1600" i="1" dirty="0">
              <a:solidFill>
                <a:prstClr val="black"/>
              </a:solidFill>
              <a:latin typeface="Cambria" panose="02040503050406030204" pitchFamily="18" charset="0"/>
            </a:endParaRPr>
          </a:p>
        </p:txBody>
      </p:sp>
      <p:pic>
        <p:nvPicPr>
          <p:cNvPr id="2050"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497" y="44624"/>
            <a:ext cx="936104"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hthoek 2"/>
          <p:cNvSpPr/>
          <p:nvPr/>
        </p:nvSpPr>
        <p:spPr>
          <a:xfrm>
            <a:off x="417993" y="5878397"/>
            <a:ext cx="4572000" cy="923330"/>
          </a:xfrm>
          <a:prstGeom prst="rect">
            <a:avLst/>
          </a:prstGeom>
        </p:spPr>
        <p:txBody>
          <a:bodyPr>
            <a:spAutoFit/>
          </a:bodyPr>
          <a:lstStyle/>
          <a:p>
            <a:r>
              <a:rPr lang="en-US" dirty="0">
                <a:latin typeface="Cambria" panose="02040503050406030204" pitchFamily="18" charset="0"/>
              </a:rPr>
              <a:t>Good substance management depends on adequate substance and specified substance identifiers (S)SID</a:t>
            </a:r>
            <a:endParaRPr lang="en-GB" dirty="0">
              <a:latin typeface="Cambria" panose="02040503050406030204" pitchFamily="18" charset="0"/>
            </a:endParaRPr>
          </a:p>
        </p:txBody>
      </p:sp>
    </p:spTree>
    <p:extLst>
      <p:ext uri="{BB962C8B-B14F-4D97-AF65-F5344CB8AC3E}">
        <p14:creationId xmlns:p14="http://schemas.microsoft.com/office/powerpoint/2010/main" val="25323399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979981" y="0"/>
            <a:ext cx="7416824" cy="1088744"/>
          </a:xfrm>
        </p:spPr>
        <p:txBody>
          <a:bodyPr/>
          <a:lstStyle/>
          <a:p>
            <a:r>
              <a:rPr lang="nl-NL" sz="2000" dirty="0" smtClean="0">
                <a:latin typeface="Cambria" panose="02040503050406030204" pitchFamily="18" charset="0"/>
              </a:rPr>
              <a:t>ISO 11238:2018 International Substance Standard, Published</a:t>
            </a:r>
            <a:r>
              <a:rPr lang="nl-NL" sz="1600" dirty="0" smtClean="0">
                <a:latin typeface="Cambria" panose="02040503050406030204" pitchFamily="18" charset="0"/>
              </a:rPr>
              <a:t/>
            </a:r>
            <a:br>
              <a:rPr lang="nl-NL" sz="1600" dirty="0" smtClean="0">
                <a:latin typeface="Cambria" panose="02040503050406030204" pitchFamily="18" charset="0"/>
              </a:rPr>
            </a:br>
            <a:r>
              <a:rPr lang="nl-NL" sz="1800" dirty="0" smtClean="0">
                <a:solidFill>
                  <a:schemeClr val="tx1"/>
                </a:solidFill>
                <a:latin typeface="Cambria" panose="02040503050406030204" pitchFamily="18" charset="0"/>
              </a:rPr>
              <a:t>Editors</a:t>
            </a:r>
            <a:r>
              <a:rPr lang="nl-NL" sz="1600" dirty="0" smtClean="0">
                <a:solidFill>
                  <a:schemeClr val="tx1"/>
                </a:solidFill>
                <a:latin typeface="Cambria" panose="02040503050406030204" pitchFamily="18" charset="0"/>
              </a:rPr>
              <a:t>:  </a:t>
            </a:r>
            <a:r>
              <a:rPr lang="nl-NL" sz="1600" dirty="0" smtClean="0">
                <a:solidFill>
                  <a:schemeClr val="bg1"/>
                </a:solidFill>
                <a:latin typeface="Cambria" panose="02040503050406030204" pitchFamily="18" charset="0"/>
              </a:rPr>
              <a:t>Herman Diederik (CBG-MEB), Lawrence Callahan (FDA), </a:t>
            </a:r>
            <a:br>
              <a:rPr lang="nl-NL" sz="1600" dirty="0" smtClean="0">
                <a:solidFill>
                  <a:schemeClr val="bg1"/>
                </a:solidFill>
                <a:latin typeface="Cambria" panose="02040503050406030204" pitchFamily="18" charset="0"/>
              </a:rPr>
            </a:br>
            <a:r>
              <a:rPr lang="nl-NL" sz="1600" dirty="0" smtClean="0">
                <a:solidFill>
                  <a:schemeClr val="bg1"/>
                </a:solidFill>
                <a:latin typeface="Cambria" panose="02040503050406030204" pitchFamily="18" charset="0"/>
              </a:rPr>
              <a:t>Frank Switzer (FDA), </a:t>
            </a:r>
            <a:r>
              <a:rPr lang="nl-NL" sz="1600" dirty="0">
                <a:solidFill>
                  <a:schemeClr val="bg1"/>
                </a:solidFill>
                <a:latin typeface="Cambria" panose="02040503050406030204" pitchFamily="18" charset="0"/>
              </a:rPr>
              <a:t>i</a:t>
            </a:r>
            <a:r>
              <a:rPr lang="nl-NL" sz="1600" dirty="0" smtClean="0">
                <a:solidFill>
                  <a:schemeClr val="bg1"/>
                </a:solidFill>
                <a:latin typeface="Cambria" panose="02040503050406030204" pitchFamily="18" charset="0"/>
              </a:rPr>
              <a:t>n cooperation with Panagiotis Telonis, (EMA)</a:t>
            </a:r>
            <a:endParaRPr lang="nl-NL" sz="1600" dirty="0">
              <a:solidFill>
                <a:schemeClr val="bg1"/>
              </a:solidFill>
              <a:latin typeface="Cambria" panose="02040503050406030204" pitchFamily="18" charset="0"/>
            </a:endParaRPr>
          </a:p>
        </p:txBody>
      </p:sp>
      <p:sp>
        <p:nvSpPr>
          <p:cNvPr id="6" name="Tijdelijke aanduiding voor dianummer 5"/>
          <p:cNvSpPr>
            <a:spLocks noGrp="1"/>
          </p:cNvSpPr>
          <p:nvPr>
            <p:ph type="sldNum" sz="quarter" idx="4"/>
          </p:nvPr>
        </p:nvSpPr>
        <p:spPr>
          <a:xfrm>
            <a:off x="331828" y="6525344"/>
            <a:ext cx="360000" cy="216000"/>
          </a:xfrm>
        </p:spPr>
        <p:txBody>
          <a:bodyPr/>
          <a:lstStyle/>
          <a:p>
            <a:fld id="{A723241F-5B6B-4100-BE5A-F21894325AA6}" type="slidenum">
              <a:rPr lang="nl-NL" smtClean="0">
                <a:latin typeface="Cambria" panose="02040503050406030204" pitchFamily="18" charset="0"/>
              </a:rPr>
              <a:pPr/>
              <a:t>5</a:t>
            </a:fld>
            <a:endParaRPr lang="nl-NL" dirty="0">
              <a:latin typeface="Cambria" panose="02040503050406030204" pitchFamily="18" charset="0"/>
            </a:endParaRPr>
          </a:p>
        </p:txBody>
      </p:sp>
      <p:sp>
        <p:nvSpPr>
          <p:cNvPr id="8" name="Rechthoek 7"/>
          <p:cNvSpPr/>
          <p:nvPr/>
        </p:nvSpPr>
        <p:spPr>
          <a:xfrm>
            <a:off x="4389120" y="1945631"/>
            <a:ext cx="4328160" cy="4154984"/>
          </a:xfrm>
          <a:prstGeom prst="rect">
            <a:avLst/>
          </a:prstGeom>
        </p:spPr>
        <p:txBody>
          <a:bodyPr wrap="square">
            <a:spAutoFit/>
          </a:bodyPr>
          <a:lstStyle/>
          <a:p>
            <a:r>
              <a:rPr lang="nl-NL" sz="2400" b="1" dirty="0" smtClean="0">
                <a:solidFill>
                  <a:prstClr val="black"/>
                </a:solidFill>
              </a:rPr>
              <a:t>Scope</a:t>
            </a:r>
            <a:endParaRPr lang="nl-NL" sz="2400" dirty="0">
              <a:solidFill>
                <a:prstClr val="black"/>
              </a:solidFill>
            </a:endParaRPr>
          </a:p>
          <a:p>
            <a:r>
              <a:rPr lang="en-US" sz="2000" dirty="0">
                <a:solidFill>
                  <a:prstClr val="black"/>
                </a:solidFill>
              </a:rPr>
              <a:t>This document provides an information model to define and </a:t>
            </a:r>
            <a:r>
              <a:rPr lang="en-US" sz="2000" b="1" dirty="0">
                <a:solidFill>
                  <a:prstClr val="black"/>
                </a:solidFill>
              </a:rPr>
              <a:t>identify substances within medicinal products or substances used for medicinal purposes,</a:t>
            </a:r>
            <a:r>
              <a:rPr lang="en-US" sz="2000" dirty="0">
                <a:solidFill>
                  <a:prstClr val="black"/>
                </a:solidFill>
              </a:rPr>
              <a:t> including dietary supplements, foods and cosmetics. </a:t>
            </a:r>
            <a:r>
              <a:rPr lang="en-US" sz="2000" dirty="0" smtClean="0">
                <a:solidFill>
                  <a:prstClr val="black"/>
                </a:solidFill>
              </a:rPr>
              <a:t/>
            </a:r>
            <a:br>
              <a:rPr lang="en-US" sz="2000" dirty="0" smtClean="0">
                <a:solidFill>
                  <a:prstClr val="black"/>
                </a:solidFill>
              </a:rPr>
            </a:br>
            <a:r>
              <a:rPr lang="en-US" sz="2000" b="1" dirty="0" smtClean="0">
                <a:solidFill>
                  <a:prstClr val="black"/>
                </a:solidFill>
              </a:rPr>
              <a:t>The </a:t>
            </a:r>
            <a:r>
              <a:rPr lang="en-US" sz="2000" b="1" dirty="0">
                <a:solidFill>
                  <a:prstClr val="black"/>
                </a:solidFill>
              </a:rPr>
              <a:t>information model can be used in the human and veterinary domain since the principles are transferrable. </a:t>
            </a:r>
            <a:r>
              <a:rPr lang="en-US" sz="2000" dirty="0">
                <a:solidFill>
                  <a:prstClr val="black"/>
                </a:solidFill>
              </a:rPr>
              <a:t>Other standards and external terminological resources are referenced that are applicable to this </a:t>
            </a:r>
            <a:r>
              <a:rPr lang="en-US" sz="2000" dirty="0" smtClean="0">
                <a:solidFill>
                  <a:prstClr val="black"/>
                </a:solidFill>
              </a:rPr>
              <a:t>document.</a:t>
            </a:r>
            <a:endParaRPr lang="nl-NL" sz="2000" dirty="0">
              <a:solidFill>
                <a:prstClr val="black"/>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471" y="1715633"/>
            <a:ext cx="4324350" cy="4521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96" y="44624"/>
            <a:ext cx="887455" cy="915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42609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15617" y="10"/>
            <a:ext cx="7128792" cy="1016361"/>
          </a:xfrm>
        </p:spPr>
        <p:txBody>
          <a:bodyPr/>
          <a:lstStyle/>
          <a:p>
            <a:r>
              <a:rPr lang="nl-NL" sz="2000" dirty="0" smtClean="0">
                <a:latin typeface="Cambria" panose="02040503050406030204" pitchFamily="18" charset="0"/>
              </a:rPr>
              <a:t>               ISO/TS 19844 implementatie guide</a:t>
            </a:r>
            <a:br>
              <a:rPr lang="nl-NL" sz="2000" dirty="0" smtClean="0">
                <a:latin typeface="Cambria" panose="02040503050406030204" pitchFamily="18" charset="0"/>
              </a:rPr>
            </a:br>
            <a:r>
              <a:rPr lang="nl-NL" sz="1800" dirty="0" smtClean="0">
                <a:solidFill>
                  <a:schemeClr val="tx1"/>
                </a:solidFill>
                <a:latin typeface="Cambria" panose="02040503050406030204" pitchFamily="18" charset="0"/>
              </a:rPr>
              <a:t>Editor:  </a:t>
            </a:r>
            <a:r>
              <a:rPr lang="nl-NL" sz="1800" dirty="0" smtClean="0">
                <a:solidFill>
                  <a:schemeClr val="bg1"/>
                </a:solidFill>
                <a:latin typeface="Cambria" panose="02040503050406030204" pitchFamily="18" charset="0"/>
              </a:rPr>
              <a:t>Herman Diederik (CBG-MEB) i</a:t>
            </a:r>
            <a:r>
              <a:rPr lang="nl-NL" sz="1600" dirty="0" smtClean="0">
                <a:solidFill>
                  <a:schemeClr val="bg1"/>
                </a:solidFill>
                <a:latin typeface="Cambria" panose="02040503050406030204" pitchFamily="18" charset="0"/>
              </a:rPr>
              <a:t>n cooperation with </a:t>
            </a:r>
            <a:r>
              <a:rPr lang="nl-NL" sz="1600" dirty="0">
                <a:solidFill>
                  <a:schemeClr val="bg1"/>
                </a:solidFill>
                <a:latin typeface="Cambria" panose="02040503050406030204" pitchFamily="18" charset="0"/>
              </a:rPr>
              <a:t/>
            </a:r>
            <a:br>
              <a:rPr lang="nl-NL" sz="1600" dirty="0">
                <a:solidFill>
                  <a:schemeClr val="bg1"/>
                </a:solidFill>
                <a:latin typeface="Cambria" panose="02040503050406030204" pitchFamily="18" charset="0"/>
              </a:rPr>
            </a:br>
            <a:r>
              <a:rPr lang="nl-NL" sz="1600" dirty="0" smtClean="0">
                <a:solidFill>
                  <a:schemeClr val="bg1"/>
                </a:solidFill>
                <a:latin typeface="Cambria" panose="02040503050406030204" pitchFamily="18" charset="0"/>
              </a:rPr>
              <a:t> Panagiotis Telonis (EMA), Lawrence Callahan (FDA), Andrew Marr (BSI)</a:t>
            </a:r>
            <a:endParaRPr lang="nl-NL" sz="1600" dirty="0">
              <a:solidFill>
                <a:schemeClr val="bg1"/>
              </a:solidFill>
              <a:latin typeface="Cambria" panose="02040503050406030204" pitchFamily="18" charset="0"/>
            </a:endParaRPr>
          </a:p>
        </p:txBody>
      </p:sp>
      <p:sp>
        <p:nvSpPr>
          <p:cNvPr id="6" name="Tijdelijke aanduiding voor dianummer 5"/>
          <p:cNvSpPr>
            <a:spLocks noGrp="1"/>
          </p:cNvSpPr>
          <p:nvPr>
            <p:ph type="sldNum" sz="quarter" idx="4"/>
          </p:nvPr>
        </p:nvSpPr>
        <p:spPr/>
        <p:txBody>
          <a:bodyPr/>
          <a:lstStyle/>
          <a:p>
            <a:fld id="{A723241F-5B6B-4100-BE5A-F21894325AA6}" type="slidenum">
              <a:rPr lang="nl-NL" smtClean="0"/>
              <a:pPr/>
              <a:t>6</a:t>
            </a:fld>
            <a:endParaRPr lang="nl-NL" dirty="0"/>
          </a:p>
        </p:txBody>
      </p:sp>
      <p:sp>
        <p:nvSpPr>
          <p:cNvPr id="9" name="Rechthoek 8"/>
          <p:cNvSpPr/>
          <p:nvPr/>
        </p:nvSpPr>
        <p:spPr>
          <a:xfrm>
            <a:off x="125838" y="1556792"/>
            <a:ext cx="8929815" cy="1477328"/>
          </a:xfrm>
          <a:prstGeom prst="rect">
            <a:avLst/>
          </a:prstGeom>
        </p:spPr>
        <p:txBody>
          <a:bodyPr wrap="square">
            <a:spAutoFit/>
          </a:bodyPr>
          <a:lstStyle/>
          <a:p>
            <a:r>
              <a:rPr lang="en-US" dirty="0">
                <a:solidFill>
                  <a:srgbClr val="002060"/>
                </a:solidFill>
                <a:latin typeface="Cambria" panose="02040503050406030204" pitchFamily="18" charset="0"/>
              </a:rPr>
              <a:t>This document provides detailed explanations of each type or grouping of substance information, an element-by-element description for implementation of ISO 11238, and many </a:t>
            </a:r>
            <a:r>
              <a:rPr lang="en-US" dirty="0" smtClean="0">
                <a:solidFill>
                  <a:srgbClr val="002060"/>
                </a:solidFill>
                <a:latin typeface="Cambria" panose="02040503050406030204" pitchFamily="18" charset="0"/>
              </a:rPr>
              <a:t>examples </a:t>
            </a:r>
            <a:r>
              <a:rPr lang="en-US" dirty="0">
                <a:solidFill>
                  <a:srgbClr val="002060"/>
                </a:solidFill>
                <a:latin typeface="Cambria" panose="02040503050406030204" pitchFamily="18" charset="0"/>
              </a:rPr>
              <a:t>for a variety of Substances and Specified Substances. </a:t>
            </a:r>
          </a:p>
          <a:p>
            <a:r>
              <a:rPr lang="en-US" dirty="0" smtClean="0">
                <a:solidFill>
                  <a:srgbClr val="002060"/>
                </a:solidFill>
                <a:latin typeface="Cambria" panose="02040503050406030204" pitchFamily="18" charset="0"/>
              </a:rPr>
              <a:t>The </a:t>
            </a:r>
            <a:r>
              <a:rPr lang="en-US" dirty="0">
                <a:solidFill>
                  <a:srgbClr val="002060"/>
                </a:solidFill>
                <a:latin typeface="Cambria" panose="02040503050406030204" pitchFamily="18" charset="0"/>
              </a:rPr>
              <a:t>third edition of the document addresses Substances Groups 1 to 3 of the Specified Substances as defined in ISO 11238 and Annexes A, B, C, D, E, F, G, H, I, J and K. </a:t>
            </a:r>
          </a:p>
        </p:txBody>
      </p:sp>
      <p:sp>
        <p:nvSpPr>
          <p:cNvPr id="10" name="Rechthoek 9"/>
          <p:cNvSpPr/>
          <p:nvPr/>
        </p:nvSpPr>
        <p:spPr>
          <a:xfrm>
            <a:off x="180469" y="1268760"/>
            <a:ext cx="1008112" cy="400110"/>
          </a:xfrm>
          <a:prstGeom prst="rect">
            <a:avLst/>
          </a:prstGeom>
        </p:spPr>
        <p:txBody>
          <a:bodyPr wrap="square">
            <a:spAutoFit/>
          </a:bodyPr>
          <a:lstStyle/>
          <a:p>
            <a:r>
              <a:rPr lang="nl-NL" sz="2000" b="1" dirty="0" smtClean="0">
                <a:solidFill>
                  <a:prstClr val="black"/>
                </a:solidFill>
                <a:latin typeface="Cambria" panose="02040503050406030204" pitchFamily="18" charset="0"/>
              </a:rPr>
              <a:t>Scope</a:t>
            </a:r>
            <a:endParaRPr lang="nl-NL" sz="2000" dirty="0">
              <a:solidFill>
                <a:prstClr val="black"/>
              </a:solidFill>
              <a:latin typeface="Cambria" panose="02040503050406030204" pitchFamily="18" charset="0"/>
            </a:endParaRPr>
          </a:p>
        </p:txBody>
      </p:sp>
      <p:sp>
        <p:nvSpPr>
          <p:cNvPr id="11" name="Rechthoek 10"/>
          <p:cNvSpPr/>
          <p:nvPr/>
        </p:nvSpPr>
        <p:spPr>
          <a:xfrm>
            <a:off x="236230" y="3025140"/>
            <a:ext cx="5919957" cy="3785652"/>
          </a:xfrm>
          <a:prstGeom prst="rect">
            <a:avLst/>
          </a:prstGeom>
        </p:spPr>
        <p:txBody>
          <a:bodyPr wrap="square">
            <a:spAutoFit/>
          </a:bodyPr>
          <a:lstStyle/>
          <a:p>
            <a:r>
              <a:rPr lang="en-US" sz="1600" dirty="0">
                <a:solidFill>
                  <a:prstClr val="black"/>
                </a:solidFill>
              </a:rPr>
              <a:t>It is anticipated that Specified Substances Group 4, as defined in ISO 11238, will be addressed in a subsequent edition of this document. Some information that would typically fall under Specified Substances Group 4 is covered in the Annexes of this document. This information, although not </a:t>
            </a:r>
            <a:r>
              <a:rPr lang="en-US" sz="1600" dirty="0" smtClean="0"/>
              <a:t>exclusively </a:t>
            </a:r>
            <a:r>
              <a:rPr lang="en-US" sz="1600" dirty="0" smtClean="0">
                <a:solidFill>
                  <a:prstClr val="black"/>
                </a:solidFill>
              </a:rPr>
              <a:t>defining </a:t>
            </a:r>
            <a:r>
              <a:rPr lang="en-US" sz="1600" dirty="0">
                <a:solidFill>
                  <a:prstClr val="black"/>
                </a:solidFill>
              </a:rPr>
              <a:t>of either a Substance or a Specified Substance Group </a:t>
            </a:r>
            <a:r>
              <a:rPr lang="en-US" sz="1600" dirty="0" smtClean="0">
                <a:solidFill>
                  <a:prstClr val="black"/>
                </a:solidFill>
              </a:rPr>
              <a:t>1, </a:t>
            </a:r>
            <a:r>
              <a:rPr lang="en-US" sz="1600" dirty="0">
                <a:solidFill>
                  <a:prstClr val="black"/>
                </a:solidFill>
              </a:rPr>
              <a:t>might be essential to distinguishing substances. This document addresses the following: </a:t>
            </a:r>
          </a:p>
          <a:p>
            <a:r>
              <a:rPr lang="en-US" sz="1600" dirty="0">
                <a:solidFill>
                  <a:prstClr val="black"/>
                </a:solidFill>
              </a:rPr>
              <a:t>— data elements necessary for defining Substances and Specified Substances Groups 1 to 3; </a:t>
            </a:r>
          </a:p>
          <a:p>
            <a:r>
              <a:rPr lang="en-US" sz="1600" dirty="0">
                <a:solidFill>
                  <a:prstClr val="black"/>
                </a:solidFill>
              </a:rPr>
              <a:t>— the logical use of data elements as defined in ISO 11238; </a:t>
            </a:r>
          </a:p>
          <a:p>
            <a:r>
              <a:rPr lang="en-US" sz="1600" dirty="0">
                <a:solidFill>
                  <a:prstClr val="black"/>
                </a:solidFill>
              </a:rPr>
              <a:t>— Substances and Specified Substances Groups 1 to 3 business rules for: </a:t>
            </a:r>
          </a:p>
          <a:p>
            <a:r>
              <a:rPr lang="nl-NL" sz="1600" dirty="0">
                <a:solidFill>
                  <a:prstClr val="black"/>
                </a:solidFill>
              </a:rPr>
              <a:t>- determining necessary data elements, </a:t>
            </a:r>
          </a:p>
          <a:p>
            <a:r>
              <a:rPr lang="en-US" sz="1600" dirty="0">
                <a:solidFill>
                  <a:prstClr val="black"/>
                </a:solidFill>
              </a:rPr>
              <a:t>- distinguishing and defining materials according to ISO 11238, </a:t>
            </a:r>
          </a:p>
          <a:p>
            <a:r>
              <a:rPr lang="en-US" sz="1600" dirty="0">
                <a:solidFill>
                  <a:prstClr val="black"/>
                </a:solidFill>
              </a:rPr>
              <a:t>- triggering the assignment of identifiers.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168" y="3025143"/>
            <a:ext cx="2808362" cy="37109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Afbeelding 11"/>
          <p:cNvPicPr/>
          <p:nvPr/>
        </p:nvPicPr>
        <p:blipFill>
          <a:blip r:embed="rId4"/>
          <a:stretch>
            <a:fillRect/>
          </a:stretch>
        </p:blipFill>
        <p:spPr>
          <a:xfrm>
            <a:off x="35496" y="44624"/>
            <a:ext cx="956408" cy="983992"/>
          </a:xfrm>
          <a:prstGeom prst="rect">
            <a:avLst/>
          </a:prstGeom>
        </p:spPr>
      </p:pic>
    </p:spTree>
    <p:extLst>
      <p:ext uri="{BB962C8B-B14F-4D97-AF65-F5344CB8AC3E}">
        <p14:creationId xmlns:p14="http://schemas.microsoft.com/office/powerpoint/2010/main" val="32045493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87624" y="0"/>
            <a:ext cx="6750000" cy="900000"/>
          </a:xfrm>
        </p:spPr>
        <p:txBody>
          <a:bodyPr/>
          <a:lstStyle/>
          <a:p>
            <a:r>
              <a:rPr lang="nl-NL" dirty="0" smtClean="0"/>
              <a:t>ISO Award Issued at the 30th Plenary Meeting,</a:t>
            </a:r>
            <a:br>
              <a:rPr lang="nl-NL" dirty="0" smtClean="0"/>
            </a:br>
            <a:r>
              <a:rPr lang="nl-NL" dirty="0" smtClean="0"/>
              <a:t>Paestum, Italy – October 22th </a:t>
            </a:r>
            <a:endParaRPr lang="en-US" dirty="0"/>
          </a:p>
        </p:txBody>
      </p:sp>
      <p:sp>
        <p:nvSpPr>
          <p:cNvPr id="3" name="Tijdelijke aanduiding voor inhoud 2"/>
          <p:cNvSpPr>
            <a:spLocks noGrp="1"/>
          </p:cNvSpPr>
          <p:nvPr>
            <p:ph idx="1"/>
          </p:nvPr>
        </p:nvSpPr>
        <p:spPr>
          <a:xfrm>
            <a:off x="899592" y="4941168"/>
            <a:ext cx="7632848" cy="1584176"/>
          </a:xfrm>
        </p:spPr>
        <p:txBody>
          <a:bodyPr/>
          <a:lstStyle/>
          <a:p>
            <a:pPr>
              <a:lnSpc>
                <a:spcPct val="100000"/>
              </a:lnSpc>
            </a:pPr>
            <a:r>
              <a:rPr lang="nl-NL" sz="1100" dirty="0" smtClean="0">
                <a:latin typeface="Cambria" panose="02040503050406030204" pitchFamily="18" charset="0"/>
              </a:rPr>
              <a:t>f</a:t>
            </a:r>
            <a:r>
              <a:rPr lang="nl-NL" sz="1200" dirty="0" smtClean="0">
                <a:latin typeface="Cambria" panose="02040503050406030204" pitchFamily="18" charset="0"/>
              </a:rPr>
              <a:t>.l.t.r</a:t>
            </a:r>
            <a:r>
              <a:rPr lang="nl-NL" sz="1200" dirty="0">
                <a:latin typeface="Cambria" panose="02040503050406030204" pitchFamily="18" charset="0"/>
              </a:rPr>
              <a:t>: Christian Hay (ISO/TC 215, WG6 Convenor )-Michael Glickman(ISO/TC 215, Chair)-Panagiotis Telonis (EMA)-</a:t>
            </a:r>
            <a:r>
              <a:rPr lang="nl-NL" sz="1200" dirty="0" smtClean="0">
                <a:latin typeface="Cambria" panose="02040503050406030204" pitchFamily="18" charset="0"/>
              </a:rPr>
              <a:t>Herman Diederik </a:t>
            </a:r>
            <a:r>
              <a:rPr lang="nl-NL" sz="1200" dirty="0">
                <a:latin typeface="Cambria" panose="02040503050406030204" pitchFamily="18" charset="0"/>
              </a:rPr>
              <a:t>(CBG-MEB)-Larry Callahan (FDA)-Christof Gessner (Gematik.de)-Tim Buxton (EMA)-</a:t>
            </a:r>
            <a:br>
              <a:rPr lang="nl-NL" sz="1200" dirty="0">
                <a:latin typeface="Cambria" panose="02040503050406030204" pitchFamily="18" charset="0"/>
              </a:rPr>
            </a:br>
            <a:r>
              <a:rPr lang="nl-NL" sz="1200" dirty="0">
                <a:latin typeface="Cambria" panose="02040503050406030204" pitchFamily="18" charset="0"/>
              </a:rPr>
              <a:t>Sabine Brosch (EMA)-Paolo Alcini (EMA)-Diana Warner (ISO/TC 215, Secretary)- Shirin Golyardi (NEN/Secretary ISO/TC 215, WG6)-Frits Elferink (KNMP, ISO/TC 215 WG6 Co-Convenor).</a:t>
            </a:r>
            <a:br>
              <a:rPr lang="nl-NL" sz="1200" dirty="0">
                <a:latin typeface="Cambria" panose="02040503050406030204" pitchFamily="18" charset="0"/>
              </a:rPr>
            </a:br>
            <a:r>
              <a:rPr lang="en-US" sz="1200" dirty="0">
                <a:latin typeface="Cambria" panose="02040503050406030204" pitchFamily="18" charset="0"/>
              </a:rPr>
              <a:t>Awardees not shown: </a:t>
            </a:r>
            <a:br>
              <a:rPr lang="en-US" sz="1200" dirty="0">
                <a:latin typeface="Cambria" panose="02040503050406030204" pitchFamily="18" charset="0"/>
              </a:rPr>
            </a:br>
            <a:r>
              <a:rPr lang="en-US" sz="1200" dirty="0">
                <a:latin typeface="Cambria" panose="02040503050406030204" pitchFamily="18" charset="0"/>
              </a:rPr>
              <a:t>Ilaria Del Seppia (EMA)- Vada Perkins (FDA)-Andrew Marr (BSI)- Chris Jarvis  (EDQM).</a:t>
            </a:r>
          </a:p>
          <a:p>
            <a:endParaRPr lang="en-US" dirty="0"/>
          </a:p>
        </p:txBody>
      </p:sp>
      <p:sp>
        <p:nvSpPr>
          <p:cNvPr id="6" name="Tijdelijke aanduiding voor dianummer 5"/>
          <p:cNvSpPr>
            <a:spLocks noGrp="1"/>
          </p:cNvSpPr>
          <p:nvPr>
            <p:ph type="sldNum" sz="quarter" idx="4"/>
          </p:nvPr>
        </p:nvSpPr>
        <p:spPr/>
        <p:txBody>
          <a:bodyPr/>
          <a:lstStyle/>
          <a:p>
            <a:fld id="{A723241F-5B6B-4100-BE5A-F21894325AA6}" type="slidenum">
              <a:rPr lang="nl-NL" smtClean="0"/>
              <a:pPr/>
              <a:t>7</a:t>
            </a:fld>
            <a:endParaRPr lang="nl-NL" dirty="0"/>
          </a:p>
        </p:txBody>
      </p:sp>
      <p:pic>
        <p:nvPicPr>
          <p:cNvPr id="8" name="Afbeelding 7"/>
          <p:cNvPicPr/>
          <p:nvPr/>
        </p:nvPicPr>
        <p:blipFill>
          <a:blip r:embed="rId3"/>
          <a:stretch>
            <a:fillRect/>
          </a:stretch>
        </p:blipFill>
        <p:spPr>
          <a:xfrm>
            <a:off x="899592" y="1340768"/>
            <a:ext cx="7632848" cy="3600400"/>
          </a:xfrm>
          <a:prstGeom prst="rect">
            <a:avLst/>
          </a:prstGeom>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94" y="21743"/>
            <a:ext cx="1057275" cy="110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kstvak 3"/>
          <p:cNvSpPr txBox="1"/>
          <p:nvPr/>
        </p:nvSpPr>
        <p:spPr>
          <a:xfrm>
            <a:off x="1191082" y="6300028"/>
            <a:ext cx="7632848" cy="369332"/>
          </a:xfrm>
          <a:prstGeom prst="rect">
            <a:avLst/>
          </a:prstGeom>
          <a:noFill/>
        </p:spPr>
        <p:txBody>
          <a:bodyPr wrap="square" rtlCol="0">
            <a:spAutoFit/>
          </a:bodyPr>
          <a:lstStyle/>
          <a:p>
            <a:r>
              <a:rPr lang="en-US" dirty="0"/>
              <a:t>International Organization for Standardization; </a:t>
            </a:r>
            <a:r>
              <a:rPr lang="en-US" i="1" dirty="0">
                <a:solidFill>
                  <a:srgbClr val="FF0000"/>
                </a:solidFill>
              </a:rPr>
              <a:t>When the world agrees</a:t>
            </a:r>
          </a:p>
        </p:txBody>
      </p:sp>
      <p:pic>
        <p:nvPicPr>
          <p:cNvPr id="3075"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7590" y="6237316"/>
            <a:ext cx="336327" cy="4462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891558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93EE6BE-BE77-40E0-8C59-BA95D973723A}"/>
              </a:ext>
            </a:extLst>
          </p:cNvPr>
          <p:cNvSpPr>
            <a:spLocks noGrp="1"/>
          </p:cNvSpPr>
          <p:nvPr>
            <p:ph type="title"/>
          </p:nvPr>
        </p:nvSpPr>
        <p:spPr>
          <a:xfrm>
            <a:off x="1691680" y="36000"/>
            <a:ext cx="5418320" cy="900000"/>
          </a:xfrm>
        </p:spPr>
        <p:txBody>
          <a:bodyPr/>
          <a:lstStyle/>
          <a:p>
            <a:r>
              <a:rPr lang="en-GB" sz="2400" dirty="0">
                <a:latin typeface="Cambria" panose="02040503050406030204" pitchFamily="18" charset="0"/>
              </a:rPr>
              <a:t>Why that level of detail of substances is </a:t>
            </a:r>
            <a:r>
              <a:rPr lang="en-GB" sz="2400" dirty="0" smtClean="0">
                <a:latin typeface="Cambria" panose="02040503050406030204" pitchFamily="18" charset="0"/>
              </a:rPr>
              <a:t>necessary as provided in the Standard and Technical specification?</a:t>
            </a:r>
            <a:endParaRPr lang="x-none" sz="2400" dirty="0">
              <a:latin typeface="Cambria" panose="02040503050406030204" pitchFamily="18" charset="0"/>
            </a:endParaRPr>
          </a:p>
        </p:txBody>
      </p:sp>
      <p:sp>
        <p:nvSpPr>
          <p:cNvPr id="3" name="Content Placeholder 2">
            <a:extLst>
              <a:ext uri="{FF2B5EF4-FFF2-40B4-BE49-F238E27FC236}">
                <a16:creationId xmlns="" xmlns:a16="http://schemas.microsoft.com/office/drawing/2014/main" id="{3AB0F327-7678-4926-8D98-3689E418B8E3}"/>
              </a:ext>
            </a:extLst>
          </p:cNvPr>
          <p:cNvSpPr>
            <a:spLocks noGrp="1"/>
          </p:cNvSpPr>
          <p:nvPr>
            <p:ph idx="1"/>
          </p:nvPr>
        </p:nvSpPr>
        <p:spPr>
          <a:xfrm>
            <a:off x="360000" y="1692000"/>
            <a:ext cx="8424000" cy="4257280"/>
          </a:xfrm>
        </p:spPr>
        <p:txBody>
          <a:bodyPr/>
          <a:lstStyle/>
          <a:p>
            <a:pPr marL="342900" indent="-342900">
              <a:buFont typeface="Arial" panose="020B0604020202020204" pitchFamily="34" charset="0"/>
              <a:buChar char="•"/>
            </a:pPr>
            <a:r>
              <a:rPr lang="en-US" sz="2400" dirty="0">
                <a:solidFill>
                  <a:schemeClr val="tx1"/>
                </a:solidFill>
                <a:latin typeface="Cambria" panose="02040503050406030204" pitchFamily="18" charset="0"/>
              </a:rPr>
              <a:t>Unambiguously characterized substances according to </a:t>
            </a:r>
            <a:r>
              <a:rPr lang="en-US" sz="2400" b="1" dirty="0" smtClean="0">
                <a:solidFill>
                  <a:schemeClr val="tx1"/>
                </a:solidFill>
                <a:latin typeface="Cambria" panose="02040503050406030204" pitchFamily="18" charset="0"/>
              </a:rPr>
              <a:t>ISO11238 and ISO/TS 19844</a:t>
            </a:r>
            <a:br>
              <a:rPr lang="en-US" sz="2400" b="1" dirty="0" smtClean="0">
                <a:solidFill>
                  <a:schemeClr val="tx1"/>
                </a:solidFill>
                <a:latin typeface="Cambria" panose="02040503050406030204" pitchFamily="18" charset="0"/>
              </a:rPr>
            </a:br>
            <a:endParaRPr lang="en-US" sz="2400" b="1" dirty="0">
              <a:solidFill>
                <a:schemeClr val="tx1"/>
              </a:solidFill>
              <a:latin typeface="Cambria" panose="02040503050406030204" pitchFamily="18" charset="0"/>
            </a:endParaRPr>
          </a:p>
          <a:p>
            <a:pPr marL="342900" indent="-342900">
              <a:buFont typeface="Arial" panose="020B0604020202020204" pitchFamily="34" charset="0"/>
              <a:buChar char="•"/>
            </a:pPr>
            <a:r>
              <a:rPr lang="en-US" sz="2400" dirty="0">
                <a:solidFill>
                  <a:schemeClr val="tx1"/>
                </a:solidFill>
                <a:latin typeface="Cambria" panose="02040503050406030204" pitchFamily="18" charset="0"/>
              </a:rPr>
              <a:t>Unique substance </a:t>
            </a:r>
            <a:r>
              <a:rPr lang="en-US" sz="2400" dirty="0" smtClean="0">
                <a:solidFill>
                  <a:schemeClr val="tx1"/>
                </a:solidFill>
                <a:latin typeface="Cambria" panose="02040503050406030204" pitchFamily="18" charset="0"/>
              </a:rPr>
              <a:t>ID’s and Specified Substance ID’s </a:t>
            </a:r>
            <a:r>
              <a:rPr lang="en-US" sz="2400" dirty="0">
                <a:solidFill>
                  <a:schemeClr val="tx1"/>
                </a:solidFill>
                <a:latin typeface="Cambria" panose="02040503050406030204" pitchFamily="18" charset="0"/>
              </a:rPr>
              <a:t>to be used in several use cases and regulatory </a:t>
            </a:r>
            <a:r>
              <a:rPr lang="en-US" sz="2400" dirty="0" smtClean="0">
                <a:solidFill>
                  <a:schemeClr val="tx1"/>
                </a:solidFill>
                <a:latin typeface="Cambria" panose="02040503050406030204" pitchFamily="18" charset="0"/>
              </a:rPr>
              <a:t>processes</a:t>
            </a:r>
            <a:br>
              <a:rPr lang="en-US" sz="2400" dirty="0" smtClean="0">
                <a:solidFill>
                  <a:schemeClr val="tx1"/>
                </a:solidFill>
                <a:latin typeface="Cambria" panose="02040503050406030204" pitchFamily="18" charset="0"/>
              </a:rPr>
            </a:br>
            <a:endParaRPr lang="en-US" sz="2400" dirty="0">
              <a:solidFill>
                <a:schemeClr val="tx1"/>
              </a:solidFill>
              <a:latin typeface="Cambria" panose="02040503050406030204" pitchFamily="18" charset="0"/>
            </a:endParaRPr>
          </a:p>
          <a:p>
            <a:pPr marL="342900" indent="-342900">
              <a:buFont typeface="Arial" panose="020B0604020202020204" pitchFamily="34" charset="0"/>
              <a:buChar char="•"/>
            </a:pPr>
            <a:r>
              <a:rPr lang="en-US" sz="2400" dirty="0" smtClean="0">
                <a:solidFill>
                  <a:schemeClr val="tx1"/>
                </a:solidFill>
                <a:latin typeface="Cambria" panose="02040503050406030204" pitchFamily="18" charset="0"/>
              </a:rPr>
              <a:t>References, properties, methods and specifications in Regulatory documentation should be adequately covered in a structured way; </a:t>
            </a:r>
            <a:br>
              <a:rPr lang="en-US" sz="2400" dirty="0" smtClean="0">
                <a:solidFill>
                  <a:schemeClr val="tx1"/>
                </a:solidFill>
                <a:latin typeface="Cambria" panose="02040503050406030204" pitchFamily="18" charset="0"/>
              </a:rPr>
            </a:br>
            <a:r>
              <a:rPr lang="en-US" sz="2400" dirty="0" smtClean="0">
                <a:solidFill>
                  <a:schemeClr val="tx1"/>
                </a:solidFill>
                <a:latin typeface="Cambria" panose="02040503050406030204" pitchFamily="18" charset="0"/>
              </a:rPr>
              <a:t/>
            </a:r>
            <a:br>
              <a:rPr lang="en-US" sz="2400" dirty="0" smtClean="0">
                <a:solidFill>
                  <a:schemeClr val="tx1"/>
                </a:solidFill>
                <a:latin typeface="Cambria" panose="02040503050406030204" pitchFamily="18" charset="0"/>
              </a:rPr>
            </a:br>
            <a:r>
              <a:rPr lang="en-US" sz="2400" dirty="0" smtClean="0">
                <a:solidFill>
                  <a:schemeClr val="tx1"/>
                </a:solidFill>
                <a:latin typeface="Cambria" panose="02040503050406030204" pitchFamily="18" charset="0"/>
              </a:rPr>
              <a:t>- which implies sufficient detailed structured registration</a:t>
            </a:r>
            <a:br>
              <a:rPr lang="en-US" sz="2400" dirty="0" smtClean="0">
                <a:solidFill>
                  <a:schemeClr val="tx1"/>
                </a:solidFill>
                <a:latin typeface="Cambria" panose="02040503050406030204" pitchFamily="18" charset="0"/>
              </a:rPr>
            </a:br>
            <a:r>
              <a:rPr lang="en-US" sz="2400" dirty="0" smtClean="0">
                <a:solidFill>
                  <a:schemeClr val="tx1"/>
                </a:solidFill>
                <a:latin typeface="Cambria" panose="02040503050406030204" pitchFamily="18" charset="0"/>
              </a:rPr>
              <a:t> </a:t>
            </a:r>
          </a:p>
          <a:p>
            <a:r>
              <a:rPr lang="en-US" sz="2400" dirty="0">
                <a:solidFill>
                  <a:schemeClr val="tx1"/>
                </a:solidFill>
                <a:latin typeface="Cambria" panose="02040503050406030204" pitchFamily="18" charset="0"/>
              </a:rPr>
              <a:t> </a:t>
            </a:r>
            <a:r>
              <a:rPr lang="en-US" sz="2400" dirty="0" smtClean="0">
                <a:solidFill>
                  <a:schemeClr val="tx1"/>
                </a:solidFill>
                <a:latin typeface="Cambria" panose="02040503050406030204" pitchFamily="18" charset="0"/>
              </a:rPr>
              <a:t>     - by use of sufficient detailed data model attributes </a:t>
            </a:r>
            <a:endParaRPr lang="en-US" sz="2400" dirty="0">
              <a:solidFill>
                <a:schemeClr val="tx1"/>
              </a:solidFill>
              <a:latin typeface="Cambria" panose="02040503050406030204" pitchFamily="18" charset="0"/>
            </a:endParaRPr>
          </a:p>
        </p:txBody>
      </p:sp>
      <p:pic>
        <p:nvPicPr>
          <p:cNvPr id="5" name="Afbeelding 4"/>
          <p:cNvPicPr/>
          <p:nvPr/>
        </p:nvPicPr>
        <p:blipFill>
          <a:blip r:embed="rId3"/>
          <a:stretch>
            <a:fillRect/>
          </a:stretch>
        </p:blipFill>
        <p:spPr>
          <a:xfrm>
            <a:off x="35496" y="44624"/>
            <a:ext cx="1080120" cy="1080120"/>
          </a:xfrm>
          <a:prstGeom prst="rect">
            <a:avLst/>
          </a:prstGeom>
        </p:spPr>
      </p:pic>
    </p:spTree>
    <p:extLst>
      <p:ext uri="{BB962C8B-B14F-4D97-AF65-F5344CB8AC3E}">
        <p14:creationId xmlns:p14="http://schemas.microsoft.com/office/powerpoint/2010/main" val="7994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619672" y="36000"/>
            <a:ext cx="5490328" cy="900000"/>
          </a:xfrm>
        </p:spPr>
        <p:txBody>
          <a:bodyPr/>
          <a:lstStyle/>
          <a:p>
            <a:r>
              <a:rPr lang="en-US" sz="2400" dirty="0">
                <a:latin typeface="Cambria" panose="02040503050406030204" pitchFamily="18" charset="0"/>
              </a:rPr>
              <a:t>High-level information model of substances</a:t>
            </a:r>
            <a:endParaRPr lang="nl-NL" sz="2400" dirty="0">
              <a:latin typeface="Cambria" panose="02040503050406030204" pitchFamily="18" charset="0"/>
            </a:endParaRPr>
          </a:p>
        </p:txBody>
      </p:sp>
      <p:sp>
        <p:nvSpPr>
          <p:cNvPr id="6" name="Tijdelijke aanduiding voor dianummer 5"/>
          <p:cNvSpPr>
            <a:spLocks noGrp="1"/>
          </p:cNvSpPr>
          <p:nvPr>
            <p:ph type="sldNum" sz="quarter" idx="4"/>
          </p:nvPr>
        </p:nvSpPr>
        <p:spPr/>
        <p:txBody>
          <a:bodyPr/>
          <a:lstStyle/>
          <a:p>
            <a:fld id="{A723241F-5B6B-4100-BE5A-F21894325AA6}" type="slidenum">
              <a:rPr lang="nl-NL" smtClean="0"/>
              <a:pPr/>
              <a:t>9</a:t>
            </a:fld>
            <a:endParaRPr lang="nl-NL" dirty="0"/>
          </a:p>
        </p:txBody>
      </p:sp>
      <p:sp>
        <p:nvSpPr>
          <p:cNvPr id="7" name="Tijdelijke aanduiding voor voettekst 6"/>
          <p:cNvSpPr>
            <a:spLocks noGrp="1"/>
          </p:cNvSpPr>
          <p:nvPr>
            <p:ph type="ftr" sz="quarter" idx="3"/>
          </p:nvPr>
        </p:nvSpPr>
        <p:spPr/>
        <p:txBody>
          <a:bodyPr/>
          <a:lstStyle/>
          <a:p>
            <a:r>
              <a:rPr lang="nl-NL" dirty="0" smtClean="0"/>
              <a:t>Voettekst is aan te passen via Invoegen, Koptekst en voettekst</a:t>
            </a:r>
            <a:endParaRPr lang="nl-NL"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795" y="1214120"/>
            <a:ext cx="6115050" cy="558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kstvak 9"/>
          <p:cNvSpPr txBox="1"/>
          <p:nvPr/>
        </p:nvSpPr>
        <p:spPr>
          <a:xfrm>
            <a:off x="6316980" y="1654911"/>
            <a:ext cx="2727960" cy="4185761"/>
          </a:xfrm>
          <a:prstGeom prst="rect">
            <a:avLst/>
          </a:prstGeom>
          <a:noFill/>
        </p:spPr>
        <p:txBody>
          <a:bodyPr wrap="square" rtlCol="0">
            <a:spAutoFit/>
          </a:bodyPr>
          <a:lstStyle/>
          <a:p>
            <a:r>
              <a:rPr lang="nl-NL" sz="1400" dirty="0">
                <a:solidFill>
                  <a:prstClr val="black"/>
                </a:solidFill>
              </a:rPr>
              <a:t>TS  </a:t>
            </a:r>
            <a:r>
              <a:rPr lang="nl-NL" sz="1400" dirty="0" smtClean="0">
                <a:solidFill>
                  <a:prstClr val="black"/>
                </a:solidFill>
              </a:rPr>
              <a:t>19844 </a:t>
            </a:r>
            <a:r>
              <a:rPr lang="nl-NL" sz="1400" dirty="0">
                <a:solidFill>
                  <a:prstClr val="black"/>
                </a:solidFill>
              </a:rPr>
              <a:t>Single substance types </a:t>
            </a:r>
            <a:r>
              <a:rPr lang="nl-NL" sz="1400" b="1" dirty="0">
                <a:solidFill>
                  <a:prstClr val="black"/>
                </a:solidFill>
              </a:rPr>
              <a:t>Annex</a:t>
            </a:r>
            <a:r>
              <a:rPr lang="nl-NL" sz="1400" dirty="0">
                <a:solidFill>
                  <a:prstClr val="black"/>
                </a:solidFill>
              </a:rPr>
              <a:t>: </a:t>
            </a:r>
          </a:p>
          <a:p>
            <a:r>
              <a:rPr lang="nl-NL" sz="1400" b="1" dirty="0">
                <a:solidFill>
                  <a:prstClr val="black"/>
                </a:solidFill>
              </a:rPr>
              <a:t>B)</a:t>
            </a:r>
            <a:r>
              <a:rPr lang="nl-NL" sz="1400" dirty="0">
                <a:solidFill>
                  <a:prstClr val="black"/>
                </a:solidFill>
              </a:rPr>
              <a:t> </a:t>
            </a:r>
            <a:r>
              <a:rPr lang="nl-NL" sz="1400" b="1" dirty="0">
                <a:solidFill>
                  <a:prstClr val="black"/>
                </a:solidFill>
              </a:rPr>
              <a:t>Chemical</a:t>
            </a:r>
            <a:r>
              <a:rPr lang="nl-NL" sz="1400" dirty="0">
                <a:solidFill>
                  <a:prstClr val="black"/>
                </a:solidFill>
              </a:rPr>
              <a:t>; </a:t>
            </a:r>
          </a:p>
          <a:p>
            <a:r>
              <a:rPr lang="en-US" sz="1400" b="1" dirty="0">
                <a:solidFill>
                  <a:prstClr val="black"/>
                </a:solidFill>
              </a:rPr>
              <a:t>C)</a:t>
            </a:r>
            <a:r>
              <a:rPr lang="en-US" sz="1400" dirty="0">
                <a:solidFill>
                  <a:prstClr val="black"/>
                </a:solidFill>
              </a:rPr>
              <a:t> </a:t>
            </a:r>
            <a:r>
              <a:rPr lang="en-US" sz="1400" b="1" dirty="0">
                <a:solidFill>
                  <a:prstClr val="black"/>
                </a:solidFill>
              </a:rPr>
              <a:t>Protein</a:t>
            </a:r>
            <a:r>
              <a:rPr lang="en-US" sz="1400" dirty="0">
                <a:solidFill>
                  <a:prstClr val="black"/>
                </a:solidFill>
              </a:rPr>
              <a:t>;</a:t>
            </a:r>
          </a:p>
          <a:p>
            <a:r>
              <a:rPr lang="en-US" sz="1400" b="1" dirty="0">
                <a:solidFill>
                  <a:prstClr val="black"/>
                </a:solidFill>
              </a:rPr>
              <a:t>D) Nucleic Acid</a:t>
            </a:r>
            <a:r>
              <a:rPr lang="en-US" sz="1400" dirty="0">
                <a:solidFill>
                  <a:prstClr val="black"/>
                </a:solidFill>
              </a:rPr>
              <a:t>;</a:t>
            </a:r>
            <a:r>
              <a:rPr lang="en-US" sz="1400" b="1" dirty="0">
                <a:solidFill>
                  <a:prstClr val="black"/>
                </a:solidFill>
              </a:rPr>
              <a:t> </a:t>
            </a:r>
          </a:p>
          <a:p>
            <a:r>
              <a:rPr lang="en-US" sz="1400" b="1" dirty="0">
                <a:solidFill>
                  <a:prstClr val="black"/>
                </a:solidFill>
              </a:rPr>
              <a:t>H) Polymer</a:t>
            </a:r>
            <a:endParaRPr lang="en-US" sz="1400" dirty="0">
              <a:solidFill>
                <a:prstClr val="black"/>
              </a:solidFill>
            </a:endParaRPr>
          </a:p>
          <a:p>
            <a:r>
              <a:rPr lang="en-US" sz="1400" b="1" dirty="0">
                <a:solidFill>
                  <a:prstClr val="black"/>
                </a:solidFill>
              </a:rPr>
              <a:t>E) Structurally Diverse Substance</a:t>
            </a:r>
            <a:r>
              <a:rPr lang="en-US" sz="1400" b="1" dirty="0" smtClean="0">
                <a:solidFill>
                  <a:prstClr val="black"/>
                </a:solidFill>
              </a:rPr>
              <a:t>, Herbal</a:t>
            </a:r>
            <a:r>
              <a:rPr lang="en-US" sz="1400" b="1" dirty="0">
                <a:solidFill>
                  <a:prstClr val="black"/>
                </a:solidFill>
              </a:rPr>
              <a:t>;</a:t>
            </a:r>
          </a:p>
          <a:p>
            <a:r>
              <a:rPr lang="en-US" sz="1400" b="1" dirty="0">
                <a:solidFill>
                  <a:prstClr val="black"/>
                </a:solidFill>
              </a:rPr>
              <a:t>F) Structurally Diverse Substance, Homeopathic</a:t>
            </a:r>
            <a:r>
              <a:rPr lang="en-US" sz="1400" dirty="0">
                <a:solidFill>
                  <a:prstClr val="black"/>
                </a:solidFill>
              </a:rPr>
              <a:t>; </a:t>
            </a:r>
          </a:p>
          <a:p>
            <a:r>
              <a:rPr lang="en-US" sz="1400" b="1" dirty="0">
                <a:solidFill>
                  <a:prstClr val="black"/>
                </a:solidFill>
              </a:rPr>
              <a:t>G)</a:t>
            </a:r>
            <a:r>
              <a:rPr lang="en-US" sz="1400" dirty="0">
                <a:solidFill>
                  <a:prstClr val="black"/>
                </a:solidFill>
              </a:rPr>
              <a:t> </a:t>
            </a:r>
            <a:r>
              <a:rPr lang="en-US" sz="1400" b="1" dirty="0">
                <a:solidFill>
                  <a:prstClr val="black"/>
                </a:solidFill>
              </a:rPr>
              <a:t>Structurally Diverse Substance, Plasma-derived</a:t>
            </a:r>
            <a:r>
              <a:rPr lang="en-US" sz="1400" dirty="0">
                <a:solidFill>
                  <a:prstClr val="black"/>
                </a:solidFill>
              </a:rPr>
              <a:t>;</a:t>
            </a:r>
          </a:p>
          <a:p>
            <a:r>
              <a:rPr lang="en-US" sz="1400" b="1" dirty="0">
                <a:solidFill>
                  <a:prstClr val="black"/>
                </a:solidFill>
              </a:rPr>
              <a:t>I) Structurally Diverse, Vaccines</a:t>
            </a:r>
            <a:r>
              <a:rPr lang="en-US" sz="1400" dirty="0">
                <a:solidFill>
                  <a:prstClr val="black"/>
                </a:solidFill>
              </a:rPr>
              <a:t>;</a:t>
            </a:r>
          </a:p>
          <a:p>
            <a:r>
              <a:rPr lang="en-US" sz="1400" b="1" dirty="0">
                <a:solidFill>
                  <a:prstClr val="black"/>
                </a:solidFill>
              </a:rPr>
              <a:t>J) Structurally Diverse, Allergen </a:t>
            </a:r>
            <a:r>
              <a:rPr lang="en-US" sz="1400" dirty="0">
                <a:solidFill>
                  <a:prstClr val="black"/>
                </a:solidFill>
              </a:rPr>
              <a:t>and</a:t>
            </a:r>
          </a:p>
          <a:p>
            <a:r>
              <a:rPr lang="en-US" sz="1400" b="1" dirty="0">
                <a:solidFill>
                  <a:prstClr val="black"/>
                </a:solidFill>
              </a:rPr>
              <a:t>K) Structurally Diverse, Advanced Therapies and Advanced Vaccines (Genes, Modified Viruses, Cells and Tissues as Substances</a:t>
            </a:r>
            <a:r>
              <a:rPr lang="en-US" sz="1400" dirty="0">
                <a:solidFill>
                  <a:prstClr val="black"/>
                </a:solidFill>
              </a:rPr>
              <a:t>)</a:t>
            </a:r>
            <a:endParaRPr lang="nl-NL" sz="1400" dirty="0">
              <a:solidFill>
                <a:prstClr val="black"/>
              </a:solidFill>
            </a:endParaRPr>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96" y="44624"/>
            <a:ext cx="1085850"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8445741"/>
      </p:ext>
    </p:extLst>
  </p:cSld>
  <p:clrMapOvr>
    <a:masterClrMapping/>
  </p:clrMapOvr>
  <p:timing>
    <p:tnLst>
      <p:par>
        <p:cTn id="1" dur="indefinite" restart="never" nodeType="tmRoot"/>
      </p:par>
    </p:tnLst>
  </p:timing>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ormat CBG MEB">
  <a:themeElements>
    <a:clrScheme name="Kantoorthema">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them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esentatie CBG MEB.potx" id="{133D1D31-2596-4676-B26C-47CDDE372219}" vid="{36B6A4D6-9D9F-4820-BE82-B7D3D7636BDA}"/>
    </a:ext>
  </a:extLst>
</a:theme>
</file>

<file path=ppt/theme/theme3.xml><?xml version="1.0" encoding="utf-8"?>
<a:theme xmlns:a="http://schemas.openxmlformats.org/drawingml/2006/main" name="20th anniversary optional smaller screen (Agency) ">
  <a:themeElements>
    <a:clrScheme name="Neutral (Agency) (26 April 2011) 2">
      <a:dk1>
        <a:srgbClr val="000000"/>
      </a:dk1>
      <a:lt1>
        <a:srgbClr val="FFFFFF"/>
      </a:lt1>
      <a:dk2>
        <a:srgbClr val="003399"/>
      </a:dk2>
      <a:lt2>
        <a:srgbClr val="6D6F71"/>
      </a:lt2>
      <a:accent1>
        <a:srgbClr val="E1E3F2"/>
      </a:accent1>
      <a:accent2>
        <a:srgbClr val="E98300"/>
      </a:accent2>
      <a:accent3>
        <a:srgbClr val="FFFFFF"/>
      </a:accent3>
      <a:accent4>
        <a:srgbClr val="000000"/>
      </a:accent4>
      <a:accent5>
        <a:srgbClr val="EEEFF7"/>
      </a:accent5>
      <a:accent6>
        <a:srgbClr val="D37600"/>
      </a:accent6>
      <a:hlink>
        <a:srgbClr val="0098DB"/>
      </a:hlink>
      <a:folHlink>
        <a:srgbClr val="983222"/>
      </a:folHlink>
    </a:clrScheme>
    <a:fontScheme name="Neutral (Agency) (26 April 2011)">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triangl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72000" tIns="72000" rIns="72000" bIns="72000" numCol="1" anchor="ctr" anchorCtr="0" compatLnSpc="1">
        <a:prstTxWarp prst="textNoShape">
          <a:avLst/>
        </a:prstTxWarp>
        <a:spAutoFit/>
      </a:bodyPr>
      <a:lstStyle>
        <a:defPPr marL="0" marR="0" indent="0" algn="ctr" defTabSz="914400" rtl="0" eaLnBrk="1" fontAlgn="base" latinLnBrk="0" hangingPunct="1">
          <a:lnSpc>
            <a:spcPct val="120000"/>
          </a:lnSpc>
          <a:spcBef>
            <a:spcPct val="0"/>
          </a:spcBef>
          <a:spcAft>
            <a:spcPct val="0"/>
          </a:spcAft>
          <a:buClrTx/>
          <a:buSzTx/>
          <a:buFontTx/>
          <a:buNone/>
          <a:tabLst/>
          <a:defRPr kumimoji="0" lang="en-GB" altLang="en-US" sz="1600" b="0" i="0" u="none" strike="noStrike" cap="none" normalizeH="0" baseline="0" smtClean="0">
            <a:ln>
              <a:noFill/>
            </a:ln>
            <a:solidFill>
              <a:srgbClr val="000000"/>
            </a:solidFill>
            <a:effectLst/>
            <a:latin typeface="Verdana" pitchFamily="34"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triangl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72000" tIns="72000" rIns="72000" bIns="72000" numCol="1" anchor="ctr" anchorCtr="0" compatLnSpc="1">
        <a:prstTxWarp prst="textNoShape">
          <a:avLst/>
        </a:prstTxWarp>
        <a:spAutoFit/>
      </a:bodyPr>
      <a:lstStyle>
        <a:defPPr marL="0" marR="0" indent="0" algn="ctr" defTabSz="914400" rtl="0" eaLnBrk="1" fontAlgn="base" latinLnBrk="0" hangingPunct="1">
          <a:lnSpc>
            <a:spcPct val="120000"/>
          </a:lnSpc>
          <a:spcBef>
            <a:spcPct val="0"/>
          </a:spcBef>
          <a:spcAft>
            <a:spcPct val="0"/>
          </a:spcAft>
          <a:buClrTx/>
          <a:buSzTx/>
          <a:buFontTx/>
          <a:buNone/>
          <a:tabLst/>
          <a:defRPr kumimoji="0" lang="en-GB" altLang="en-US" sz="1600" b="0" i="0" u="none" strike="noStrike" cap="none" normalizeH="0" baseline="0" smtClean="0">
            <a:ln>
              <a:noFill/>
            </a:ln>
            <a:solidFill>
              <a:srgbClr val="000000"/>
            </a:solidFill>
            <a:effectLst/>
            <a:latin typeface="Verdana" pitchFamily="34" charset="0"/>
            <a:cs typeface="Arial" charset="0"/>
          </a:defRPr>
        </a:defPPr>
      </a:lstStyle>
    </a:lnDef>
  </a:objectDefaults>
  <a:extraClrSchemeLst>
    <a:extraClrScheme>
      <a:clrScheme name="Neutral (Agency) (26 April 2011) 1">
        <a:dk1>
          <a:srgbClr val="404040"/>
        </a:dk1>
        <a:lt1>
          <a:srgbClr val="FFFFFF"/>
        </a:lt1>
        <a:dk2>
          <a:srgbClr val="003399"/>
        </a:dk2>
        <a:lt2>
          <a:srgbClr val="FFFFFF"/>
        </a:lt2>
        <a:accent1>
          <a:srgbClr val="E1E4F3"/>
        </a:accent1>
        <a:accent2>
          <a:srgbClr val="E98300"/>
        </a:accent2>
        <a:accent3>
          <a:srgbClr val="AAADCA"/>
        </a:accent3>
        <a:accent4>
          <a:srgbClr val="DADADA"/>
        </a:accent4>
        <a:accent5>
          <a:srgbClr val="EEEFF8"/>
        </a:accent5>
        <a:accent6>
          <a:srgbClr val="D37600"/>
        </a:accent6>
        <a:hlink>
          <a:srgbClr val="0098DB"/>
        </a:hlink>
        <a:folHlink>
          <a:srgbClr val="983222"/>
        </a:folHlink>
      </a:clrScheme>
      <a:clrMap bg1="dk2" tx1="lt1" bg2="dk1" tx2="lt2" accent1="accent1" accent2="accent2" accent3="accent3" accent4="accent4" accent5="accent5" accent6="accent6" hlink="hlink" folHlink="folHlink"/>
    </a:extraClrScheme>
    <a:extraClrScheme>
      <a:clrScheme name="Neutral (Agency) (26 April 2011) 2">
        <a:dk1>
          <a:srgbClr val="000000"/>
        </a:dk1>
        <a:lt1>
          <a:srgbClr val="FFFFFF"/>
        </a:lt1>
        <a:dk2>
          <a:srgbClr val="003399"/>
        </a:dk2>
        <a:lt2>
          <a:srgbClr val="6D6F71"/>
        </a:lt2>
        <a:accent1>
          <a:srgbClr val="E1E3F2"/>
        </a:accent1>
        <a:accent2>
          <a:srgbClr val="E98300"/>
        </a:accent2>
        <a:accent3>
          <a:srgbClr val="FFFFFF"/>
        </a:accent3>
        <a:accent4>
          <a:srgbClr val="000000"/>
        </a:accent4>
        <a:accent5>
          <a:srgbClr val="EEEFF7"/>
        </a:accent5>
        <a:accent6>
          <a:srgbClr val="D37600"/>
        </a:accent6>
        <a:hlink>
          <a:srgbClr val="0098DB"/>
        </a:hlink>
        <a:folHlink>
          <a:srgbClr val="98322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Format CBG MEB - English">
  <a:themeElements>
    <a:clrScheme name="Kantoorthema">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them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esentatie CBG MEB - English.potx" id="{7781AE08-E1E3-4024-BE39-B7A4806FFE6F}" vid="{B573D1A6-1FC5-4B8E-A8C9-4A36ADD1C720}"/>
    </a:ext>
  </a:extLst>
</a:theme>
</file>

<file path=ppt/theme/theme5.xml><?xml version="1.0" encoding="utf-8"?>
<a:theme xmlns:a="http://schemas.openxmlformats.org/drawingml/2006/main" name="1_Format CBG MEB - English">
  <a:themeElements>
    <a:clrScheme name="Kantoorthema">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them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esentatie CBG MEB - English.potx" id="{7781AE08-E1E3-4024-BE39-B7A4806FFE6F}" vid="{B573D1A6-1FC5-4B8E-A8C9-4A36ADD1C720}"/>
    </a:ext>
  </a:extLst>
</a:theme>
</file>

<file path=ppt/theme/theme6.xml><?xml version="1.0" encoding="utf-8"?>
<a:theme xmlns:a="http://schemas.openxmlformats.org/drawingml/2006/main" name="EU Network Data Board_PowerPoint template">
  <a:themeElements>
    <a:clrScheme name="Neutral (Agency) (26 April 2011) 2">
      <a:dk1>
        <a:srgbClr val="000000"/>
      </a:dk1>
      <a:lt1>
        <a:srgbClr val="FFFFFF"/>
      </a:lt1>
      <a:dk2>
        <a:srgbClr val="003399"/>
      </a:dk2>
      <a:lt2>
        <a:srgbClr val="6D6F71"/>
      </a:lt2>
      <a:accent1>
        <a:srgbClr val="E1E3F2"/>
      </a:accent1>
      <a:accent2>
        <a:srgbClr val="E98300"/>
      </a:accent2>
      <a:accent3>
        <a:srgbClr val="FFFFFF"/>
      </a:accent3>
      <a:accent4>
        <a:srgbClr val="000000"/>
      </a:accent4>
      <a:accent5>
        <a:srgbClr val="EEEFF7"/>
      </a:accent5>
      <a:accent6>
        <a:srgbClr val="D37600"/>
      </a:accent6>
      <a:hlink>
        <a:srgbClr val="0098DB"/>
      </a:hlink>
      <a:folHlink>
        <a:srgbClr val="983222"/>
      </a:folHlink>
    </a:clrScheme>
    <a:fontScheme name="Neutral (Agency) (26 April 2011)">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triangl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72000" tIns="72000" rIns="72000" bIns="72000" numCol="1" anchor="ctr" anchorCtr="0" compatLnSpc="1">
        <a:prstTxWarp prst="textNoShape">
          <a:avLst/>
        </a:prstTxWarp>
        <a:spAutoFit/>
      </a:bodyPr>
      <a:lstStyle>
        <a:defPPr marL="0" marR="0" indent="0" algn="ctr" defTabSz="914400" rtl="0" eaLnBrk="1" fontAlgn="base" latinLnBrk="0" hangingPunct="1">
          <a:lnSpc>
            <a:spcPct val="120000"/>
          </a:lnSpc>
          <a:spcBef>
            <a:spcPct val="0"/>
          </a:spcBef>
          <a:spcAft>
            <a:spcPct val="0"/>
          </a:spcAft>
          <a:buClrTx/>
          <a:buSzTx/>
          <a:buFontTx/>
          <a:buNone/>
          <a:tabLst/>
          <a:defRPr kumimoji="0" lang="en-GB" sz="1600" b="0" i="0" u="none" strike="noStrike" cap="none" normalizeH="0" baseline="0" smtClean="0">
            <a:ln>
              <a:noFill/>
            </a:ln>
            <a:solidFill>
              <a:srgbClr val="000000"/>
            </a:solidFill>
            <a:effectLst/>
            <a:latin typeface="Verdana" pitchFamily="34"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triangl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72000" tIns="72000" rIns="72000" bIns="72000" numCol="1" anchor="ctr" anchorCtr="0" compatLnSpc="1">
        <a:prstTxWarp prst="textNoShape">
          <a:avLst/>
        </a:prstTxWarp>
        <a:spAutoFit/>
      </a:bodyPr>
      <a:lstStyle>
        <a:defPPr marL="0" marR="0" indent="0" algn="ctr" defTabSz="914400" rtl="0" eaLnBrk="1" fontAlgn="base" latinLnBrk="0" hangingPunct="1">
          <a:lnSpc>
            <a:spcPct val="120000"/>
          </a:lnSpc>
          <a:spcBef>
            <a:spcPct val="0"/>
          </a:spcBef>
          <a:spcAft>
            <a:spcPct val="0"/>
          </a:spcAft>
          <a:buClrTx/>
          <a:buSzTx/>
          <a:buFontTx/>
          <a:buNone/>
          <a:tabLst/>
          <a:defRPr kumimoji="0" lang="en-GB" sz="1600" b="0" i="0" u="none" strike="noStrike" cap="none" normalizeH="0" baseline="0" smtClean="0">
            <a:ln>
              <a:noFill/>
            </a:ln>
            <a:solidFill>
              <a:srgbClr val="000000"/>
            </a:solidFill>
            <a:effectLst/>
            <a:latin typeface="Verdana" pitchFamily="34" charset="0"/>
            <a:cs typeface="Arial" charset="0"/>
          </a:defRPr>
        </a:defPPr>
      </a:lstStyle>
    </a:lnDef>
  </a:objectDefaults>
  <a:extraClrSchemeLst>
    <a:extraClrScheme>
      <a:clrScheme name="Neutral (Agency) (26 April 2011) 1">
        <a:dk1>
          <a:srgbClr val="404040"/>
        </a:dk1>
        <a:lt1>
          <a:srgbClr val="FFFFFF"/>
        </a:lt1>
        <a:dk2>
          <a:srgbClr val="003399"/>
        </a:dk2>
        <a:lt2>
          <a:srgbClr val="FFFFFF"/>
        </a:lt2>
        <a:accent1>
          <a:srgbClr val="E1E4F3"/>
        </a:accent1>
        <a:accent2>
          <a:srgbClr val="E98300"/>
        </a:accent2>
        <a:accent3>
          <a:srgbClr val="AAADCA"/>
        </a:accent3>
        <a:accent4>
          <a:srgbClr val="DADADA"/>
        </a:accent4>
        <a:accent5>
          <a:srgbClr val="EEEFF8"/>
        </a:accent5>
        <a:accent6>
          <a:srgbClr val="D37600"/>
        </a:accent6>
        <a:hlink>
          <a:srgbClr val="0098DB"/>
        </a:hlink>
        <a:folHlink>
          <a:srgbClr val="983222"/>
        </a:folHlink>
      </a:clrScheme>
      <a:clrMap bg1="dk2" tx1="lt1" bg2="dk1" tx2="lt2" accent1="accent1" accent2="accent2" accent3="accent3" accent4="accent4" accent5="accent5" accent6="accent6" hlink="hlink" folHlink="folHlink"/>
    </a:extraClrScheme>
    <a:extraClrScheme>
      <a:clrScheme name="Neutral (Agency) (26 April 2011) 2">
        <a:dk1>
          <a:srgbClr val="000000"/>
        </a:dk1>
        <a:lt1>
          <a:srgbClr val="FFFFFF"/>
        </a:lt1>
        <a:dk2>
          <a:srgbClr val="003399"/>
        </a:dk2>
        <a:lt2>
          <a:srgbClr val="6D6F71"/>
        </a:lt2>
        <a:accent1>
          <a:srgbClr val="E1E3F2"/>
        </a:accent1>
        <a:accent2>
          <a:srgbClr val="E98300"/>
        </a:accent2>
        <a:accent3>
          <a:srgbClr val="FFFFFF"/>
        </a:accent3>
        <a:accent4>
          <a:srgbClr val="000000"/>
        </a:accent4>
        <a:accent5>
          <a:srgbClr val="EEEFF7"/>
        </a:accent5>
        <a:accent6>
          <a:srgbClr val="D37600"/>
        </a:accent6>
        <a:hlink>
          <a:srgbClr val="0098DB"/>
        </a:hlink>
        <a:folHlink>
          <a:srgbClr val="98322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Presentatie Template CBG MEB 16x9">
  <a:themeElements>
    <a:clrScheme name="Kantoorthema">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them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esentatie CBG MEB 16-9.potx" id="{993A0609-4F3B-4949-971F-4AD5144BAD17}" vid="{5BDD9548-D32F-426B-8620-711DC30C67AE}"/>
    </a:ext>
  </a:extLst>
</a:theme>
</file>

<file path=ppt/theme/theme8.xml><?xml version="1.0" encoding="utf-8"?>
<a:theme xmlns:a="http://schemas.openxmlformats.org/drawingml/2006/main" name="1_Presentatie Template CBG MEB 16x9">
  <a:themeElements>
    <a:clrScheme name="Kantoorthema">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them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esentatie CBG MEB 16-9.potx" id="{993A0609-4F3B-4949-971F-4AD5144BAD17}" vid="{5BDD9548-D32F-426B-8620-711DC30C67AE}"/>
    </a:ext>
  </a:extLst>
</a:theme>
</file>

<file path=ppt/theme/theme9.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2745</TotalTime>
  <Words>1756</Words>
  <Application>Microsoft Office PowerPoint</Application>
  <PresentationFormat>Diavoorstelling (4:3)</PresentationFormat>
  <Paragraphs>235</Paragraphs>
  <Slides>28</Slides>
  <Notes>25</Notes>
  <HiddenSlides>0</HiddenSlides>
  <MMClips>0</MMClips>
  <ScaleCrop>false</ScaleCrop>
  <HeadingPairs>
    <vt:vector size="4" baseType="variant">
      <vt:variant>
        <vt:lpstr>Thema</vt:lpstr>
      </vt:variant>
      <vt:variant>
        <vt:i4>8</vt:i4>
      </vt:variant>
      <vt:variant>
        <vt:lpstr>Diatitels</vt:lpstr>
      </vt:variant>
      <vt:variant>
        <vt:i4>28</vt:i4>
      </vt:variant>
    </vt:vector>
  </HeadingPairs>
  <TitlesOfParts>
    <vt:vector size="36" baseType="lpstr">
      <vt:lpstr>Kantoorthema</vt:lpstr>
      <vt:lpstr>Format CBG MEB</vt:lpstr>
      <vt:lpstr>20th anniversary optional smaller screen (Agency) </vt:lpstr>
      <vt:lpstr>Format CBG MEB - English</vt:lpstr>
      <vt:lpstr>1_Format CBG MEB - English</vt:lpstr>
      <vt:lpstr>EU Network Data Board_PowerPoint template</vt:lpstr>
      <vt:lpstr>Presentatie Template CBG MEB 16x9</vt:lpstr>
      <vt:lpstr>1_Presentatie Template CBG MEB 16x9</vt:lpstr>
      <vt:lpstr>IDMP and how we can support the health care domain </vt:lpstr>
      <vt:lpstr>Outline of the Presentation</vt:lpstr>
      <vt:lpstr>IDentification of Medicinal Products (IDMP) is a set of five ISO Standards and Technical specifications that enable the transition to structured product information</vt:lpstr>
      <vt:lpstr>IDMP introduces identification numbers that enable communication</vt:lpstr>
      <vt:lpstr>ISO 11238:2018 International Substance Standard, Published Editors:  Herman Diederik (CBG-MEB), Lawrence Callahan (FDA),  Frank Switzer (FDA), in cooperation with Panagiotis Telonis, (EMA)</vt:lpstr>
      <vt:lpstr>               ISO/TS 19844 implementatie guide Editor:  Herman Diederik (CBG-MEB) in cooperation with   Panagiotis Telonis (EMA), Lawrence Callahan (FDA), Andrew Marr (BSI)</vt:lpstr>
      <vt:lpstr>ISO Award Issued at the 30th Plenary Meeting, Paestum, Italy – October 22th </vt:lpstr>
      <vt:lpstr>Why that level of detail of substances is necessary as provided in the Standard and Technical specification?</vt:lpstr>
      <vt:lpstr>High-level information model of substances</vt:lpstr>
      <vt:lpstr>High-level Substance - Specified Substance Relationship</vt:lpstr>
      <vt:lpstr>High-level Substance – Specified Substance (2)  MAIN ROUTES</vt:lpstr>
      <vt:lpstr>Spec. Subst G1,2,3</vt:lpstr>
      <vt:lpstr>Substance and Specified Substance Groups ‘Parent’ relationships of Triamcinolone acetonide</vt:lpstr>
      <vt:lpstr>Update Specified Substance Group 2   proposed High-level Information </vt:lpstr>
      <vt:lpstr>Proposed Update Specified Substance Group 2 Extended Information  propModelSpecified Substance Group 2  High-level Information</vt:lpstr>
      <vt:lpstr>Herbal Substance information of  Salvia miltiorrhiza, Rhizome and Root</vt:lpstr>
      <vt:lpstr>PowerPoint-presentatie</vt:lpstr>
      <vt:lpstr>Proposed Update Specified Substance Group 4   Extended Information and ModelSpecified Substance Group 2  High-level Information</vt:lpstr>
      <vt:lpstr>PowerPoint-presentatie</vt:lpstr>
      <vt:lpstr>Why and What?</vt:lpstr>
      <vt:lpstr>Outcome of the EU-SRS Project</vt:lpstr>
      <vt:lpstr>Role of EU-SRS</vt:lpstr>
      <vt:lpstr>Preferred Name </vt:lpstr>
      <vt:lpstr>PowerPoint-presentatie</vt:lpstr>
      <vt:lpstr>EU-SRS Preview</vt:lpstr>
      <vt:lpstr>EU-SRS preview: Use of hierarchy for  selection/ Parent-Child relationship</vt:lpstr>
      <vt:lpstr>PowerPoint-presentatie</vt:lpstr>
      <vt:lpstr>Thank you for your attention</vt:lpstr>
    </vt:vector>
  </TitlesOfParts>
  <Company>CBG-MEB</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Diederik, dhr. drs.  H.</dc:creator>
  <cp:lastModifiedBy>Diederik, dhr. drs.  H.</cp:lastModifiedBy>
  <cp:revision>253</cp:revision>
  <dcterms:created xsi:type="dcterms:W3CDTF">2018-06-26T21:55:42Z</dcterms:created>
  <dcterms:modified xsi:type="dcterms:W3CDTF">2018-11-16T11:53:40Z</dcterms:modified>
</cp:coreProperties>
</file>